
<file path=[Content_Types].xml><?xml version="1.0" encoding="utf-8"?>
<Types xmlns="http://schemas.openxmlformats.org/package/2006/content-types">
  <Default Extension="png" ContentType="image/png"/>
  <Default Extension="wdp" ContentType="image/vnd.ms-photo"/>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handoutMasterIdLst>
    <p:handoutMasterId r:id="rId13"/>
  </p:handoutMasterIdLst>
  <p:sldIdLst>
    <p:sldId id="259" r:id="rId4"/>
    <p:sldId id="261" r:id="rId6"/>
    <p:sldId id="262" r:id="rId7"/>
    <p:sldId id="263" r:id="rId8"/>
    <p:sldId id="265" r:id="rId9"/>
    <p:sldId id="266" r:id="rId10"/>
    <p:sldId id="267" r:id="rId11"/>
    <p:sldId id="260"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CDC"/>
    <a:srgbClr val="F0F0F0"/>
    <a:srgbClr val="E6E6E6"/>
    <a:srgbClr val="C8C8C8"/>
    <a:srgbClr val="FFFFFF"/>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78" d="100"/>
          <a:sy n="78" d="100"/>
        </p:scale>
        <p:origin x="654" y="54"/>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handoutMaster" Target="handoutMasters/handoutMaster1.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wdp>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73B54E-9CA2-41C1-A43A-40E6FF209F8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a:p>
        </p:txBody>
      </p:sp>
      <p:sp>
        <p:nvSpPr>
          <p:cNvPr id="4" name="灯片编号占位符 3"/>
          <p:cNvSpPr>
            <a:spLocks noGrp="1"/>
          </p:cNvSpPr>
          <p:nvPr>
            <p:ph type="sldNum" sz="quarter" idx="10"/>
          </p:nvPr>
        </p:nvSpPr>
        <p:spPr/>
        <p:txBody>
          <a:bodyPr/>
          <a:lstStyle/>
          <a:p>
            <a:fld id="{7D8E374D-6E28-41D4-B529-E46F9BB59559}"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3.xml"/><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tags" Target="../tags/tag59.xml"/><Relationship Id="rId7" Type="http://schemas.openxmlformats.org/officeDocument/2006/relationships/tags" Target="../tags/tag58.xml"/><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image" Target="../media/image1.png"/><Relationship Id="rId2" Type="http://schemas.openxmlformats.org/officeDocument/2006/relationships/tags" Target="../tags/tag54.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77.xml"/><Relationship Id="rId8" Type="http://schemas.openxmlformats.org/officeDocument/2006/relationships/tags" Target="../tags/tag76.xml"/><Relationship Id="rId7" Type="http://schemas.openxmlformats.org/officeDocument/2006/relationships/tags" Target="../tags/tag75.xml"/><Relationship Id="rId6" Type="http://schemas.openxmlformats.org/officeDocument/2006/relationships/tags" Target="../tags/tag74.xml"/><Relationship Id="rId5" Type="http://schemas.openxmlformats.org/officeDocument/2006/relationships/image" Target="../media/image3.png"/><Relationship Id="rId4" Type="http://schemas.openxmlformats.org/officeDocument/2006/relationships/tags" Target="../tags/tag73.xml"/><Relationship Id="rId3" Type="http://schemas.openxmlformats.org/officeDocument/2006/relationships/image" Target="../media/image2.jpeg"/><Relationship Id="rId2" Type="http://schemas.openxmlformats.org/officeDocument/2006/relationships/tags" Target="../tags/tag72.xml"/><Relationship Id="rId10" Type="http://schemas.openxmlformats.org/officeDocument/2006/relationships/tags" Target="../tags/tag78.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83.xml"/><Relationship Id="rId8" Type="http://schemas.openxmlformats.org/officeDocument/2006/relationships/image" Target="../media/image6.png"/><Relationship Id="rId7" Type="http://schemas.openxmlformats.org/officeDocument/2006/relationships/tags" Target="../tags/tag82.xml"/><Relationship Id="rId6" Type="http://schemas.openxmlformats.org/officeDocument/2006/relationships/image" Target="../media/image5.png"/><Relationship Id="rId5" Type="http://schemas.openxmlformats.org/officeDocument/2006/relationships/tags" Target="../tags/tag81.xml"/><Relationship Id="rId4" Type="http://schemas.openxmlformats.org/officeDocument/2006/relationships/image" Target="../media/image4.png"/><Relationship Id="rId3" Type="http://schemas.openxmlformats.org/officeDocument/2006/relationships/tags" Target="../tags/tag80.xml"/><Relationship Id="rId2" Type="http://schemas.openxmlformats.org/officeDocument/2006/relationships/tags" Target="../tags/tag79.xml"/><Relationship Id="rId13" Type="http://schemas.openxmlformats.org/officeDocument/2006/relationships/tags" Target="../tags/tag87.xml"/><Relationship Id="rId12" Type="http://schemas.openxmlformats.org/officeDocument/2006/relationships/tags" Target="../tags/tag86.xml"/><Relationship Id="rId11" Type="http://schemas.openxmlformats.org/officeDocument/2006/relationships/tags" Target="../tags/tag85.xml"/><Relationship Id="rId10" Type="http://schemas.openxmlformats.org/officeDocument/2006/relationships/tags" Target="../tags/tag84.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image" Target="../media/image7.png"/><Relationship Id="rId4" Type="http://schemas.openxmlformats.org/officeDocument/2006/relationships/tags" Target="../tags/tag89.xml"/><Relationship Id="rId3" Type="http://schemas.openxmlformats.org/officeDocument/2006/relationships/image" Target="../media/image2.jpeg"/><Relationship Id="rId2" Type="http://schemas.openxmlformats.org/officeDocument/2006/relationships/tags" Target="../tags/tag88.xml"/><Relationship Id="rId17" Type="http://schemas.openxmlformats.org/officeDocument/2006/relationships/tags" Target="../tags/tag101.xml"/><Relationship Id="rId16" Type="http://schemas.openxmlformats.org/officeDocument/2006/relationships/tags" Target="../tags/tag100.xml"/><Relationship Id="rId15" Type="http://schemas.openxmlformats.org/officeDocument/2006/relationships/tags" Target="../tags/tag99.xml"/><Relationship Id="rId14" Type="http://schemas.openxmlformats.org/officeDocument/2006/relationships/tags" Target="../tags/tag98.xml"/><Relationship Id="rId13" Type="http://schemas.openxmlformats.org/officeDocument/2006/relationships/tags" Target="../tags/tag97.xml"/><Relationship Id="rId12" Type="http://schemas.openxmlformats.org/officeDocument/2006/relationships/tags" Target="../tags/tag96.xml"/><Relationship Id="rId11" Type="http://schemas.openxmlformats.org/officeDocument/2006/relationships/tags" Target="../tags/tag95.xml"/><Relationship Id="rId10" Type="http://schemas.openxmlformats.org/officeDocument/2006/relationships/tags" Target="../tags/tag94.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106.xml"/><Relationship Id="rId8" Type="http://schemas.openxmlformats.org/officeDocument/2006/relationships/image" Target="../media/image6.png"/><Relationship Id="rId7" Type="http://schemas.openxmlformats.org/officeDocument/2006/relationships/tags" Target="../tags/tag105.xml"/><Relationship Id="rId6" Type="http://schemas.openxmlformats.org/officeDocument/2006/relationships/image" Target="../media/image5.png"/><Relationship Id="rId5" Type="http://schemas.openxmlformats.org/officeDocument/2006/relationships/tags" Target="../tags/tag104.xml"/><Relationship Id="rId4" Type="http://schemas.openxmlformats.org/officeDocument/2006/relationships/image" Target="../media/image4.png"/><Relationship Id="rId3" Type="http://schemas.openxmlformats.org/officeDocument/2006/relationships/tags" Target="../tags/tag103.xml"/><Relationship Id="rId2" Type="http://schemas.openxmlformats.org/officeDocument/2006/relationships/tags" Target="../tags/tag102.xml"/><Relationship Id="rId14" Type="http://schemas.openxmlformats.org/officeDocument/2006/relationships/tags" Target="../tags/tag111.xml"/><Relationship Id="rId13" Type="http://schemas.openxmlformats.org/officeDocument/2006/relationships/tags" Target="../tags/tag110.xml"/><Relationship Id="rId12" Type="http://schemas.openxmlformats.org/officeDocument/2006/relationships/tags" Target="../tags/tag109.xml"/><Relationship Id="rId11" Type="http://schemas.openxmlformats.org/officeDocument/2006/relationships/tags" Target="../tags/tag108.xml"/><Relationship Id="rId10" Type="http://schemas.openxmlformats.org/officeDocument/2006/relationships/tags" Target="../tags/tag107.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16.xml"/><Relationship Id="rId8" Type="http://schemas.openxmlformats.org/officeDocument/2006/relationships/image" Target="../media/image6.png"/><Relationship Id="rId7" Type="http://schemas.openxmlformats.org/officeDocument/2006/relationships/tags" Target="../tags/tag115.xml"/><Relationship Id="rId6" Type="http://schemas.openxmlformats.org/officeDocument/2006/relationships/image" Target="../media/image5.png"/><Relationship Id="rId5" Type="http://schemas.openxmlformats.org/officeDocument/2006/relationships/tags" Target="../tags/tag114.xml"/><Relationship Id="rId4" Type="http://schemas.openxmlformats.org/officeDocument/2006/relationships/image" Target="../media/image4.png"/><Relationship Id="rId3" Type="http://schemas.openxmlformats.org/officeDocument/2006/relationships/tags" Target="../tags/tag113.xml"/><Relationship Id="rId2" Type="http://schemas.openxmlformats.org/officeDocument/2006/relationships/tags" Target="../tags/tag112.xml"/><Relationship Id="rId16" Type="http://schemas.openxmlformats.org/officeDocument/2006/relationships/tags" Target="../tags/tag123.xml"/><Relationship Id="rId15" Type="http://schemas.openxmlformats.org/officeDocument/2006/relationships/tags" Target="../tags/tag122.xml"/><Relationship Id="rId14" Type="http://schemas.openxmlformats.org/officeDocument/2006/relationships/tags" Target="../tags/tag121.xml"/><Relationship Id="rId13" Type="http://schemas.openxmlformats.org/officeDocument/2006/relationships/tags" Target="../tags/tag120.xml"/><Relationship Id="rId12" Type="http://schemas.openxmlformats.org/officeDocument/2006/relationships/tags" Target="../tags/tag119.xml"/><Relationship Id="rId11" Type="http://schemas.openxmlformats.org/officeDocument/2006/relationships/tags" Target="../tags/tag118.xml"/><Relationship Id="rId10" Type="http://schemas.openxmlformats.org/officeDocument/2006/relationships/tags" Target="../tags/tag117.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28.xml"/><Relationship Id="rId8" Type="http://schemas.openxmlformats.org/officeDocument/2006/relationships/image" Target="../media/image6.png"/><Relationship Id="rId7" Type="http://schemas.openxmlformats.org/officeDocument/2006/relationships/tags" Target="../tags/tag127.xml"/><Relationship Id="rId6" Type="http://schemas.openxmlformats.org/officeDocument/2006/relationships/image" Target="../media/image5.png"/><Relationship Id="rId5" Type="http://schemas.openxmlformats.org/officeDocument/2006/relationships/tags" Target="../tags/tag126.xml"/><Relationship Id="rId4" Type="http://schemas.openxmlformats.org/officeDocument/2006/relationships/image" Target="../media/image4.png"/><Relationship Id="rId3" Type="http://schemas.openxmlformats.org/officeDocument/2006/relationships/tags" Target="../tags/tag125.xml"/><Relationship Id="rId2" Type="http://schemas.openxmlformats.org/officeDocument/2006/relationships/tags" Target="../tags/tag124.xml"/><Relationship Id="rId12" Type="http://schemas.openxmlformats.org/officeDocument/2006/relationships/tags" Target="../tags/tag131.xml"/><Relationship Id="rId11" Type="http://schemas.openxmlformats.org/officeDocument/2006/relationships/tags" Target="../tags/tag130.xml"/><Relationship Id="rId10" Type="http://schemas.openxmlformats.org/officeDocument/2006/relationships/tags" Target="../tags/tag129.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134.xml"/><Relationship Id="rId4" Type="http://schemas.openxmlformats.org/officeDocument/2006/relationships/tags" Target="../tags/tag133.xml"/><Relationship Id="rId3" Type="http://schemas.openxmlformats.org/officeDocument/2006/relationships/tags" Target="../tags/tag132.xml"/><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139.xml"/><Relationship Id="rId8" Type="http://schemas.openxmlformats.org/officeDocument/2006/relationships/image" Target="../media/image6.png"/><Relationship Id="rId7" Type="http://schemas.openxmlformats.org/officeDocument/2006/relationships/tags" Target="../tags/tag138.xml"/><Relationship Id="rId6" Type="http://schemas.openxmlformats.org/officeDocument/2006/relationships/image" Target="../media/image5.png"/><Relationship Id="rId5" Type="http://schemas.openxmlformats.org/officeDocument/2006/relationships/tags" Target="../tags/tag137.xml"/><Relationship Id="rId4" Type="http://schemas.openxmlformats.org/officeDocument/2006/relationships/image" Target="../media/image4.png"/><Relationship Id="rId3" Type="http://schemas.openxmlformats.org/officeDocument/2006/relationships/tags" Target="../tags/tag136.xml"/><Relationship Id="rId2" Type="http://schemas.openxmlformats.org/officeDocument/2006/relationships/tags" Target="../tags/tag135.xml"/><Relationship Id="rId14" Type="http://schemas.openxmlformats.org/officeDocument/2006/relationships/tags" Target="../tags/tag144.xml"/><Relationship Id="rId13" Type="http://schemas.openxmlformats.org/officeDocument/2006/relationships/tags" Target="../tags/tag143.xml"/><Relationship Id="rId12" Type="http://schemas.openxmlformats.org/officeDocument/2006/relationships/tags" Target="../tags/tag142.xml"/><Relationship Id="rId11" Type="http://schemas.openxmlformats.org/officeDocument/2006/relationships/tags" Target="../tags/tag141.xml"/><Relationship Id="rId10" Type="http://schemas.openxmlformats.org/officeDocument/2006/relationships/tags" Target="../tags/tag140.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149.xml"/><Relationship Id="rId8" Type="http://schemas.openxmlformats.org/officeDocument/2006/relationships/image" Target="../media/image6.png"/><Relationship Id="rId7" Type="http://schemas.openxmlformats.org/officeDocument/2006/relationships/tags" Target="../tags/tag148.xml"/><Relationship Id="rId6" Type="http://schemas.openxmlformats.org/officeDocument/2006/relationships/image" Target="../media/image5.png"/><Relationship Id="rId5" Type="http://schemas.openxmlformats.org/officeDocument/2006/relationships/tags" Target="../tags/tag147.xml"/><Relationship Id="rId4" Type="http://schemas.openxmlformats.org/officeDocument/2006/relationships/image" Target="../media/image9.png"/><Relationship Id="rId3" Type="http://schemas.openxmlformats.org/officeDocument/2006/relationships/tags" Target="../tags/tag146.xml"/><Relationship Id="rId2" Type="http://schemas.openxmlformats.org/officeDocument/2006/relationships/tags" Target="../tags/tag145.xml"/><Relationship Id="rId13" Type="http://schemas.openxmlformats.org/officeDocument/2006/relationships/tags" Target="../tags/tag153.xml"/><Relationship Id="rId12" Type="http://schemas.openxmlformats.org/officeDocument/2006/relationships/tags" Target="../tags/tag152.xml"/><Relationship Id="rId11" Type="http://schemas.openxmlformats.org/officeDocument/2006/relationships/tags" Target="../tags/tag151.xml"/><Relationship Id="rId10" Type="http://schemas.openxmlformats.org/officeDocument/2006/relationships/tags" Target="../tags/tag150.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158.xml"/><Relationship Id="rId8" Type="http://schemas.openxmlformats.org/officeDocument/2006/relationships/image" Target="../media/image6.png"/><Relationship Id="rId7" Type="http://schemas.openxmlformats.org/officeDocument/2006/relationships/tags" Target="../tags/tag157.xml"/><Relationship Id="rId6" Type="http://schemas.openxmlformats.org/officeDocument/2006/relationships/image" Target="../media/image5.png"/><Relationship Id="rId5" Type="http://schemas.openxmlformats.org/officeDocument/2006/relationships/tags" Target="../tags/tag156.xml"/><Relationship Id="rId4" Type="http://schemas.openxmlformats.org/officeDocument/2006/relationships/image" Target="../media/image9.png"/><Relationship Id="rId3" Type="http://schemas.openxmlformats.org/officeDocument/2006/relationships/tags" Target="../tags/tag155.xml"/><Relationship Id="rId2" Type="http://schemas.openxmlformats.org/officeDocument/2006/relationships/tags" Target="../tags/tag154.xml"/><Relationship Id="rId12" Type="http://schemas.openxmlformats.org/officeDocument/2006/relationships/tags" Target="../tags/tag161.xml"/><Relationship Id="rId11" Type="http://schemas.openxmlformats.org/officeDocument/2006/relationships/tags" Target="../tags/tag160.xml"/><Relationship Id="rId10" Type="http://schemas.openxmlformats.org/officeDocument/2006/relationships/tags" Target="../tags/tag159.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167.xml"/><Relationship Id="rId8" Type="http://schemas.openxmlformats.org/officeDocument/2006/relationships/tags" Target="../tags/tag166.xml"/><Relationship Id="rId7" Type="http://schemas.openxmlformats.org/officeDocument/2006/relationships/tags" Target="../tags/tag165.xml"/><Relationship Id="rId6" Type="http://schemas.openxmlformats.org/officeDocument/2006/relationships/tags" Target="../tags/tag164.xml"/><Relationship Id="rId5" Type="http://schemas.openxmlformats.org/officeDocument/2006/relationships/image" Target="../media/image3.png"/><Relationship Id="rId4" Type="http://schemas.openxmlformats.org/officeDocument/2006/relationships/tags" Target="../tags/tag163.xml"/><Relationship Id="rId3" Type="http://schemas.openxmlformats.org/officeDocument/2006/relationships/image" Target="../media/image2.jpeg"/><Relationship Id="rId2" Type="http://schemas.openxmlformats.org/officeDocument/2006/relationships/tags" Target="../tags/tag162.xml"/><Relationship Id="rId10" Type="http://schemas.openxmlformats.org/officeDocument/2006/relationships/tags" Target="../tags/tag168.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173.xml"/><Relationship Id="rId8" Type="http://schemas.openxmlformats.org/officeDocument/2006/relationships/image" Target="../media/image6.png"/><Relationship Id="rId7" Type="http://schemas.openxmlformats.org/officeDocument/2006/relationships/tags" Target="../tags/tag172.xml"/><Relationship Id="rId6" Type="http://schemas.openxmlformats.org/officeDocument/2006/relationships/image" Target="../media/image5.png"/><Relationship Id="rId5" Type="http://schemas.openxmlformats.org/officeDocument/2006/relationships/tags" Target="../tags/tag171.xml"/><Relationship Id="rId4" Type="http://schemas.openxmlformats.org/officeDocument/2006/relationships/image" Target="../media/image4.png"/><Relationship Id="rId3" Type="http://schemas.openxmlformats.org/officeDocument/2006/relationships/tags" Target="../tags/tag170.xml"/><Relationship Id="rId2" Type="http://schemas.openxmlformats.org/officeDocument/2006/relationships/tags" Target="../tags/tag169.xml"/><Relationship Id="rId12" Type="http://schemas.openxmlformats.org/officeDocument/2006/relationships/tags" Target="../tags/tag176.xml"/><Relationship Id="rId11" Type="http://schemas.openxmlformats.org/officeDocument/2006/relationships/tags" Target="../tags/tag175.xml"/><Relationship Id="rId10" Type="http://schemas.openxmlformats.org/officeDocument/2006/relationships/tags" Target="../tags/tag174.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81.xml"/><Relationship Id="rId8" Type="http://schemas.openxmlformats.org/officeDocument/2006/relationships/image" Target="../media/image6.png"/><Relationship Id="rId7" Type="http://schemas.openxmlformats.org/officeDocument/2006/relationships/tags" Target="../tags/tag180.xml"/><Relationship Id="rId6" Type="http://schemas.openxmlformats.org/officeDocument/2006/relationships/image" Target="../media/image5.png"/><Relationship Id="rId5" Type="http://schemas.openxmlformats.org/officeDocument/2006/relationships/tags" Target="../tags/tag179.xml"/><Relationship Id="rId4" Type="http://schemas.openxmlformats.org/officeDocument/2006/relationships/image" Target="../media/image9.png"/><Relationship Id="rId3" Type="http://schemas.openxmlformats.org/officeDocument/2006/relationships/tags" Target="../tags/tag178.xml"/><Relationship Id="rId2" Type="http://schemas.openxmlformats.org/officeDocument/2006/relationships/tags" Target="../tags/tag177.xml"/><Relationship Id="rId13" Type="http://schemas.openxmlformats.org/officeDocument/2006/relationships/tags" Target="../tags/tag185.xml"/><Relationship Id="rId12" Type="http://schemas.openxmlformats.org/officeDocument/2006/relationships/tags" Target="../tags/tag184.xml"/><Relationship Id="rId11" Type="http://schemas.openxmlformats.org/officeDocument/2006/relationships/tags" Target="../tags/tag183.xml"/><Relationship Id="rId10" Type="http://schemas.openxmlformats.org/officeDocument/2006/relationships/tags" Target="../tags/tag182.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191.xml"/><Relationship Id="rId8" Type="http://schemas.openxmlformats.org/officeDocument/2006/relationships/tags" Target="../tags/tag190.xml"/><Relationship Id="rId7" Type="http://schemas.openxmlformats.org/officeDocument/2006/relationships/tags" Target="../tags/tag189.xml"/><Relationship Id="rId6" Type="http://schemas.openxmlformats.org/officeDocument/2006/relationships/tags" Target="../tags/tag188.xml"/><Relationship Id="rId5" Type="http://schemas.openxmlformats.org/officeDocument/2006/relationships/image" Target="../media/image10.png"/><Relationship Id="rId4" Type="http://schemas.openxmlformats.org/officeDocument/2006/relationships/tags" Target="../tags/tag187.xml"/><Relationship Id="rId3" Type="http://schemas.openxmlformats.org/officeDocument/2006/relationships/image" Target="../media/image4.png"/><Relationship Id="rId2" Type="http://schemas.openxmlformats.org/officeDocument/2006/relationships/tags" Target="../tags/tag186.xml"/><Relationship Id="rId17" Type="http://schemas.openxmlformats.org/officeDocument/2006/relationships/image" Target="../media/image6.png"/><Relationship Id="rId16" Type="http://schemas.openxmlformats.org/officeDocument/2006/relationships/tags" Target="../tags/tag197.xml"/><Relationship Id="rId15" Type="http://schemas.openxmlformats.org/officeDocument/2006/relationships/image" Target="../media/image5.png"/><Relationship Id="rId14" Type="http://schemas.openxmlformats.org/officeDocument/2006/relationships/tags" Target="../tags/tag196.xml"/><Relationship Id="rId13" Type="http://schemas.openxmlformats.org/officeDocument/2006/relationships/tags" Target="../tags/tag195.xml"/><Relationship Id="rId12" Type="http://schemas.openxmlformats.org/officeDocument/2006/relationships/tags" Target="../tags/tag194.xml"/><Relationship Id="rId11" Type="http://schemas.openxmlformats.org/officeDocument/2006/relationships/tags" Target="../tags/tag193.xml"/><Relationship Id="rId10" Type="http://schemas.openxmlformats.org/officeDocument/2006/relationships/tags" Target="../tags/tag192.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203.xml"/><Relationship Id="rId8" Type="http://schemas.openxmlformats.org/officeDocument/2006/relationships/tags" Target="../tags/tag202.xml"/><Relationship Id="rId7" Type="http://schemas.openxmlformats.org/officeDocument/2006/relationships/tags" Target="../tags/tag201.xml"/><Relationship Id="rId6" Type="http://schemas.openxmlformats.org/officeDocument/2006/relationships/tags" Target="../tags/tag200.xml"/><Relationship Id="rId5" Type="http://schemas.openxmlformats.org/officeDocument/2006/relationships/image" Target="../media/image10.png"/><Relationship Id="rId4" Type="http://schemas.openxmlformats.org/officeDocument/2006/relationships/tags" Target="../tags/tag199.xml"/><Relationship Id="rId3" Type="http://schemas.openxmlformats.org/officeDocument/2006/relationships/image" Target="../media/image4.png"/><Relationship Id="rId2" Type="http://schemas.openxmlformats.org/officeDocument/2006/relationships/tags" Target="../tags/tag198.xml"/><Relationship Id="rId17" Type="http://schemas.openxmlformats.org/officeDocument/2006/relationships/image" Target="../media/image6.png"/><Relationship Id="rId16" Type="http://schemas.openxmlformats.org/officeDocument/2006/relationships/tags" Target="../tags/tag209.xml"/><Relationship Id="rId15" Type="http://schemas.openxmlformats.org/officeDocument/2006/relationships/image" Target="../media/image5.png"/><Relationship Id="rId14" Type="http://schemas.openxmlformats.org/officeDocument/2006/relationships/tags" Target="../tags/tag208.xml"/><Relationship Id="rId13" Type="http://schemas.openxmlformats.org/officeDocument/2006/relationships/tags" Target="../tags/tag207.xml"/><Relationship Id="rId12" Type="http://schemas.openxmlformats.org/officeDocument/2006/relationships/tags" Target="../tags/tag206.xml"/><Relationship Id="rId11" Type="http://schemas.openxmlformats.org/officeDocument/2006/relationships/tags" Target="../tags/tag205.xml"/><Relationship Id="rId10" Type="http://schemas.openxmlformats.org/officeDocument/2006/relationships/tags" Target="../tags/tag204.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216.xml"/><Relationship Id="rId8" Type="http://schemas.openxmlformats.org/officeDocument/2006/relationships/tags" Target="../tags/tag215.xml"/><Relationship Id="rId7" Type="http://schemas.openxmlformats.org/officeDocument/2006/relationships/tags" Target="../tags/tag214.xml"/><Relationship Id="rId6" Type="http://schemas.openxmlformats.org/officeDocument/2006/relationships/tags" Target="../tags/tag213.xml"/><Relationship Id="rId5" Type="http://schemas.openxmlformats.org/officeDocument/2006/relationships/tags" Target="../tags/tag212.xml"/><Relationship Id="rId4" Type="http://schemas.openxmlformats.org/officeDocument/2006/relationships/tags" Target="../tags/tag211.xml"/><Relationship Id="rId3" Type="http://schemas.openxmlformats.org/officeDocument/2006/relationships/image" Target="../media/image4.png"/><Relationship Id="rId2" Type="http://schemas.openxmlformats.org/officeDocument/2006/relationships/tags" Target="../tags/tag210.xml"/><Relationship Id="rId15" Type="http://schemas.openxmlformats.org/officeDocument/2006/relationships/image" Target="../media/image6.png"/><Relationship Id="rId14" Type="http://schemas.openxmlformats.org/officeDocument/2006/relationships/tags" Target="../tags/tag220.xml"/><Relationship Id="rId13" Type="http://schemas.openxmlformats.org/officeDocument/2006/relationships/image" Target="../media/image5.png"/><Relationship Id="rId12" Type="http://schemas.openxmlformats.org/officeDocument/2006/relationships/tags" Target="../tags/tag219.xml"/><Relationship Id="rId11" Type="http://schemas.openxmlformats.org/officeDocument/2006/relationships/tags" Target="../tags/tag218.xml"/><Relationship Id="rId10" Type="http://schemas.openxmlformats.org/officeDocument/2006/relationships/tags" Target="../tags/tag217.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227.xml"/><Relationship Id="rId8" Type="http://schemas.openxmlformats.org/officeDocument/2006/relationships/tags" Target="../tags/tag226.xml"/><Relationship Id="rId7" Type="http://schemas.openxmlformats.org/officeDocument/2006/relationships/tags" Target="../tags/tag225.xml"/><Relationship Id="rId6" Type="http://schemas.openxmlformats.org/officeDocument/2006/relationships/tags" Target="../tags/tag224.xml"/><Relationship Id="rId5" Type="http://schemas.openxmlformats.org/officeDocument/2006/relationships/tags" Target="../tags/tag223.xml"/><Relationship Id="rId4" Type="http://schemas.openxmlformats.org/officeDocument/2006/relationships/tags" Target="../tags/tag222.xml"/><Relationship Id="rId3" Type="http://schemas.openxmlformats.org/officeDocument/2006/relationships/image" Target="../media/image4.png"/><Relationship Id="rId2" Type="http://schemas.openxmlformats.org/officeDocument/2006/relationships/tags" Target="../tags/tag221.xml"/><Relationship Id="rId17" Type="http://schemas.openxmlformats.org/officeDocument/2006/relationships/image" Target="../media/image6.png"/><Relationship Id="rId16" Type="http://schemas.openxmlformats.org/officeDocument/2006/relationships/tags" Target="../tags/tag233.xml"/><Relationship Id="rId15" Type="http://schemas.openxmlformats.org/officeDocument/2006/relationships/image" Target="../media/image5.png"/><Relationship Id="rId14" Type="http://schemas.openxmlformats.org/officeDocument/2006/relationships/tags" Target="../tags/tag232.xml"/><Relationship Id="rId13" Type="http://schemas.openxmlformats.org/officeDocument/2006/relationships/tags" Target="../tags/tag231.xml"/><Relationship Id="rId12" Type="http://schemas.openxmlformats.org/officeDocument/2006/relationships/tags" Target="../tags/tag230.xml"/><Relationship Id="rId11" Type="http://schemas.openxmlformats.org/officeDocument/2006/relationships/tags" Target="../tags/tag229.xml"/><Relationship Id="rId10" Type="http://schemas.openxmlformats.org/officeDocument/2006/relationships/tags" Target="../tags/tag228.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240.xml"/><Relationship Id="rId8" Type="http://schemas.openxmlformats.org/officeDocument/2006/relationships/tags" Target="../tags/tag239.xml"/><Relationship Id="rId7" Type="http://schemas.openxmlformats.org/officeDocument/2006/relationships/tags" Target="../tags/tag238.xml"/><Relationship Id="rId6" Type="http://schemas.openxmlformats.org/officeDocument/2006/relationships/tags" Target="../tags/tag237.xml"/><Relationship Id="rId5" Type="http://schemas.openxmlformats.org/officeDocument/2006/relationships/tags" Target="../tags/tag236.xml"/><Relationship Id="rId4" Type="http://schemas.openxmlformats.org/officeDocument/2006/relationships/tags" Target="../tags/tag235.xml"/><Relationship Id="rId3" Type="http://schemas.openxmlformats.org/officeDocument/2006/relationships/image" Target="../media/image4.png"/><Relationship Id="rId2" Type="http://schemas.openxmlformats.org/officeDocument/2006/relationships/tags" Target="../tags/tag234.xml"/><Relationship Id="rId15" Type="http://schemas.openxmlformats.org/officeDocument/2006/relationships/image" Target="../media/image13.png"/><Relationship Id="rId14" Type="http://schemas.openxmlformats.org/officeDocument/2006/relationships/tags" Target="../tags/tag243.xml"/><Relationship Id="rId13" Type="http://schemas.microsoft.com/office/2007/relationships/hdphoto" Target="../media/image12.wdp"/><Relationship Id="rId12" Type="http://schemas.openxmlformats.org/officeDocument/2006/relationships/image" Target="../media/image11.png"/><Relationship Id="rId11" Type="http://schemas.openxmlformats.org/officeDocument/2006/relationships/tags" Target="../tags/tag242.xml"/><Relationship Id="rId10" Type="http://schemas.openxmlformats.org/officeDocument/2006/relationships/tags" Target="../tags/tag241.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17.xml"/><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image" Target="../media/image1.png"/><Relationship Id="rId2" Type="http://schemas.openxmlformats.org/officeDocument/2006/relationships/tags" Target="../tags/tag1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3.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tags" Target="../tags/tag30.xml"/><Relationship Id="rId7" Type="http://schemas.openxmlformats.org/officeDocument/2006/relationships/tags" Target="../tags/tag29.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pic>
        <p:nvPicPr>
          <p:cNvPr id="7" name="图片 2"/>
          <p:cNvPicPr>
            <a:picLocks noChangeAspect="1" noChangeArrowheads="1"/>
          </p:cNvPicPr>
          <p:nvPr>
            <p:custDataLst>
              <p:tags r:id="rId2"/>
            </p:custDataLst>
          </p:nvPr>
        </p:nvPicPr>
        <p:blipFill>
          <a:blip r:embed="rId3">
            <a:extLst>
              <a:ext uri="{28A0092B-C50C-407E-A947-70E740481C1C}">
                <a14:useLocalDpi xmlns:a14="http://schemas.microsoft.com/office/drawing/2010/main" val="0"/>
              </a:ext>
            </a:extLst>
          </a:blip>
          <a:srcRect r="6975"/>
          <a:stretch>
            <a:fillRect/>
          </a:stretch>
        </p:blipFill>
        <p:spPr bwMode="auto">
          <a:xfrm>
            <a:off x="5224463" y="0"/>
            <a:ext cx="696753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ctrTitle" hasCustomPrompt="1"/>
            <p:custDataLst>
              <p:tags r:id="rId4"/>
            </p:custDataLst>
          </p:nvPr>
        </p:nvSpPr>
        <p:spPr>
          <a:xfrm>
            <a:off x="0" y="3416064"/>
            <a:ext cx="6106886" cy="904863"/>
          </a:xfrm>
        </p:spPr>
        <p:txBody>
          <a:bodyPr wrap="square" anchor="b">
            <a:normAutofit/>
          </a:bodyPr>
          <a:lstStyle>
            <a:lvl1pPr algn="ctr">
              <a:defRPr sz="4400" b="1">
                <a:solidFill>
                  <a:schemeClr val="tx2"/>
                </a:solidFill>
              </a:defRPr>
            </a:lvl1pPr>
          </a:lstStyle>
          <a:p>
            <a:r>
              <a:rPr lang="zh-CN" altLang="en-US" dirty="0"/>
              <a:t>单击此处编辑标题</a:t>
            </a:r>
            <a:endParaRPr lang="zh-CN" altLang="en-US" dirty="0"/>
          </a:p>
        </p:txBody>
      </p:sp>
      <p:sp>
        <p:nvSpPr>
          <p:cNvPr id="3" name="副标题 2"/>
          <p:cNvSpPr>
            <a:spLocks noGrp="1"/>
          </p:cNvSpPr>
          <p:nvPr>
            <p:ph type="subTitle" idx="1"/>
            <p:custDataLst>
              <p:tags r:id="rId5"/>
            </p:custDataLst>
          </p:nvPr>
        </p:nvSpPr>
        <p:spPr>
          <a:xfrm>
            <a:off x="0" y="4413002"/>
            <a:ext cx="6106886" cy="535531"/>
          </a:xfrm>
        </p:spPr>
        <p:txBody>
          <a:bodyPr wrap="square">
            <a:normAutofit/>
          </a:bodyPr>
          <a:lstStyle>
            <a:lvl1pPr marL="0" indent="0" algn="ctr">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custDataLst>
              <p:tags r:id="rId6"/>
            </p:custDataLst>
          </p:nvPr>
        </p:nvSpPr>
        <p:spPr/>
        <p:txBody>
          <a:bodyPr/>
          <a:lstStyle/>
          <a:p>
            <a:fld id="{4C673B6C-4284-405C-963D-BB07F2087A0B}"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9D00EC9D-7FD2-4C5C-AB54-92EC8DA70D1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pic>
        <p:nvPicPr>
          <p:cNvPr id="6" name="图片 2"/>
          <p:cNvPicPr>
            <a:picLocks noChangeAspect="1" noChangeArrowheads="1"/>
          </p:cNvPicPr>
          <p:nvPr>
            <p:custDataLst>
              <p:tags r:id="rId2"/>
            </p:custDataLst>
          </p:nvPr>
        </p:nvPicPr>
        <p:blipFill>
          <a:blip r:embed="rId3">
            <a:extLst>
              <a:ext uri="{28A0092B-C50C-407E-A947-70E740481C1C}">
                <a14:useLocalDpi xmlns:a14="http://schemas.microsoft.com/office/drawing/2010/main" val="0"/>
              </a:ext>
            </a:extLst>
          </a:blip>
          <a:srcRect r="6975"/>
          <a:stretch>
            <a:fillRect/>
          </a:stretch>
        </p:blipFill>
        <p:spPr bwMode="auto">
          <a:xfrm>
            <a:off x="5224463" y="0"/>
            <a:ext cx="696753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hasCustomPrompt="1"/>
            <p:custDataLst>
              <p:tags r:id="rId4"/>
            </p:custDataLst>
          </p:nvPr>
        </p:nvSpPr>
        <p:spPr>
          <a:xfrm>
            <a:off x="86400" y="3517200"/>
            <a:ext cx="5774400" cy="1324800"/>
          </a:xfrm>
        </p:spPr>
        <p:txBody>
          <a:bodyPr vert="horz" lIns="90000" tIns="38100" rIns="90000" bIns="38100" rtlCol="0" anchor="t" anchorCtr="0">
            <a:normAutofit/>
          </a:bodyPr>
          <a:lstStyle>
            <a:lvl1pPr marL="0" marR="0" algn="ctr" defTabSz="914400" rtl="0" eaLnBrk="1" fontAlgn="auto" latinLnBrk="0" hangingPunct="1">
              <a:lnSpc>
                <a:spcPct val="120000"/>
              </a:lnSpc>
              <a:buNone/>
              <a:defRPr kumimoji="0" lang="zh-CN" altLang="en-US" sz="5400" b="1" i="0" u="none" strike="noStrike" kern="1200" cap="none" spc="0" normalizeH="0" baseline="0" noProof="1" dirty="0">
                <a:solidFill>
                  <a:schemeClr val="tx2"/>
                </a:solidFill>
                <a:uFillTx/>
                <a:latin typeface="微软雅黑" panose="020B0503020204020204" charset="-122"/>
                <a:ea typeface="微软雅黑" panose="020B0503020204020204" charset="-122"/>
                <a:cs typeface="+mj-cs"/>
                <a:sym typeface="+mn-ea"/>
              </a:defRPr>
            </a:lvl1pPr>
          </a:lstStyle>
          <a:p>
            <a:pPr lvl="0"/>
            <a:r>
              <a:rPr>
                <a:sym typeface="+mn-ea"/>
              </a:rPr>
              <a:t>单击此处编辑标题</a:t>
            </a:r>
            <a:endParaRPr>
              <a:sym typeface="+mn-ea"/>
            </a:endParaRPr>
          </a:p>
        </p:txBody>
      </p:sp>
      <p:sp>
        <p:nvSpPr>
          <p:cNvPr id="3" name="日期占位符 2"/>
          <p:cNvSpPr>
            <a:spLocks noGrp="1"/>
          </p:cNvSpPr>
          <p:nvPr>
            <p:ph type="dt" sz="half" idx="10"/>
            <p:custDataLst>
              <p:tags r:id="rId5"/>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7"/>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
        <p:nvSpPr>
          <p:cNvPr id="8" name="内容占位符 7"/>
          <p:cNvSpPr>
            <a:spLocks noGrp="1"/>
          </p:cNvSpPr>
          <p:nvPr>
            <p:ph sz="quarter" idx="13" hasCustomPrompt="1"/>
            <p:custDataLst>
              <p:tags r:id="rId8"/>
            </p:custDataLst>
          </p:nvPr>
        </p:nvSpPr>
        <p:spPr>
          <a:xfrm>
            <a:off x="381600" y="1677600"/>
            <a:ext cx="5220000" cy="1720800"/>
          </a:xfrm>
        </p:spPr>
        <p:txBody>
          <a:bodyPr anchor="b" anchorCtr="0">
            <a:normAutofit/>
          </a:bodyPr>
          <a:lstStyle>
            <a:lvl1pPr marL="0" indent="0" algn="ctr">
              <a:buNone/>
              <a:defRPr sz="8800">
                <a:solidFill>
                  <a:schemeClr val="tx2"/>
                </a:solidFill>
              </a:defRPr>
            </a:lvl1pPr>
            <a:lvl2pPr marL="457200" indent="0">
              <a:buNone/>
              <a:defRPr/>
            </a:lvl2pPr>
          </a:lstStyle>
          <a:p>
            <a:pPr lvl="0"/>
            <a:r>
              <a:rPr lang="zh-CN" altLang="en-US"/>
              <a:t>编辑文本</a:t>
            </a: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pic>
        <p:nvPicPr>
          <p:cNvPr id="11" name="图片 10"/>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图片 9"/>
          <p:cNvPicPr>
            <a:picLocks noChangeAspect="1"/>
          </p:cNvPicPr>
          <p:nvPr userDrawn="1">
            <p:custDataLst>
              <p:tags r:id="rId4"/>
            </p:custDataLst>
          </p:nvPr>
        </p:nvPicPr>
        <p:blipFill rotWithShape="1">
          <a:blip r:embed="rId5"/>
          <a:srcRect/>
          <a:stretch>
            <a:fillRect/>
          </a:stretch>
        </p:blipFill>
        <p:spPr>
          <a:xfrm rot="5400000">
            <a:off x="4017495" y="323850"/>
            <a:ext cx="4245910" cy="6210300"/>
          </a:xfrm>
          <a:prstGeom prst="rect">
            <a:avLst/>
          </a:prstGeom>
        </p:spPr>
      </p:pic>
      <p:sp>
        <p:nvSpPr>
          <p:cNvPr id="3" name="副标题 2"/>
          <p:cNvSpPr>
            <a:spLocks noGrp="1"/>
          </p:cNvSpPr>
          <p:nvPr>
            <p:ph type="subTitle" idx="1" hasCustomPrompt="1"/>
            <p:custDataLst>
              <p:tags r:id="rId6"/>
            </p:custDataLst>
          </p:nvPr>
        </p:nvSpPr>
        <p:spPr>
          <a:xfrm>
            <a:off x="3314700" y="3944067"/>
            <a:ext cx="5651500" cy="958134"/>
          </a:xfrm>
        </p:spPr>
        <p:txBody>
          <a:bodyPr lIns="90000" tIns="46800" rIns="90000" bIns="46800">
            <a:normAutofit/>
          </a:bodyPr>
          <a:lstStyle>
            <a:lvl1pPr marL="0" indent="0" algn="ctr">
              <a:buNone/>
              <a:defRPr sz="1800" spc="0" baseline="0">
                <a:solidFill>
                  <a:schemeClr val="accent1"/>
                </a:solidFill>
                <a:latin typeface="微软雅黑"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4" name="日期占位符 3"/>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11"/>
            <p:custDataLst>
              <p:tags r:id="rId8"/>
            </p:custDataLst>
          </p:nvPr>
        </p:nvSpPr>
        <p:spPr/>
        <p:txBody>
          <a:bodyPr/>
          <a:lstStyle/>
          <a:p>
            <a:endParaRPr lang="zh-CN" altLang="en-US"/>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ctrTitle" hasCustomPrompt="1"/>
            <p:custDataLst>
              <p:tags r:id="rId10"/>
            </p:custDataLst>
          </p:nvPr>
        </p:nvSpPr>
        <p:spPr>
          <a:xfrm>
            <a:off x="3327400" y="2209800"/>
            <a:ext cx="5651500" cy="1554162"/>
          </a:xfrm>
        </p:spPr>
        <p:txBody>
          <a:bodyPr lIns="90000" tIns="46800" rIns="90000" bIns="46800" anchor="b">
            <a:normAutofit/>
          </a:bodyPr>
          <a:lstStyle>
            <a:lvl1pPr algn="ctr">
              <a:defRPr sz="4800" b="1" spc="0" baseline="0">
                <a:solidFill>
                  <a:schemeClr val="accent1"/>
                </a:solidFill>
                <a:latin typeface="微软雅黑" panose="020B0503020204020204" charset="-122"/>
                <a:ea typeface="汉仪旗黑-85S" panose="00020600040101010101" pitchFamily="18" charset="-122"/>
              </a:defRPr>
            </a:lvl1pPr>
          </a:lstStyle>
          <a:p>
            <a:r>
              <a:rPr lang="zh-CN" altLang="en-US" dirty="0"/>
              <a:t>单击此处编辑标题</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grpSp>
        <p:nvGrpSpPr>
          <p:cNvPr id="12" name="组合 11"/>
          <p:cNvGrpSpPr/>
          <p:nvPr userDrawn="1">
            <p:custDataLst>
              <p:tags r:id="rId2"/>
            </p:custDataLst>
          </p:nvPr>
        </p:nvGrpSpPr>
        <p:grpSpPr>
          <a:xfrm>
            <a:off x="0" y="0"/>
            <a:ext cx="12192001" cy="6858000"/>
            <a:chOff x="0" y="0"/>
            <a:chExt cx="12192001" cy="6858000"/>
          </a:xfrm>
        </p:grpSpPr>
        <p:pic>
          <p:nvPicPr>
            <p:cNvPr id="13" name="图片 12"/>
            <p:cNvPicPr>
              <a:picLocks noChangeAspect="1"/>
            </p:cNvPicPr>
            <p:nvPr userDrawn="1">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14" name="图片 13"/>
            <p:cNvPicPr>
              <a:picLocks noChangeAspect="1"/>
            </p:cNvPicPr>
            <p:nvPr userDrawn="1">
              <p:custDataLst>
                <p:tags r:id="rId5"/>
              </p:custDataLst>
            </p:nvPr>
          </p:nvPicPr>
          <p:blipFill rotWithShape="1">
            <a:blip r:embed="rId6"/>
            <a:srcRect/>
            <a:stretch>
              <a:fillRect/>
            </a:stretch>
          </p:blipFill>
          <p:spPr>
            <a:xfrm>
              <a:off x="0" y="0"/>
              <a:ext cx="1441281" cy="931817"/>
            </a:xfrm>
            <a:prstGeom prst="rect">
              <a:avLst/>
            </a:prstGeom>
          </p:spPr>
        </p:pic>
        <p:pic>
          <p:nvPicPr>
            <p:cNvPr id="15" name="图片 14"/>
            <p:cNvPicPr>
              <a:picLocks noChangeAspect="1"/>
            </p:cNvPicPr>
            <p:nvPr userDrawn="1">
              <p:custDataLst>
                <p:tags r:id="rId7"/>
              </p:custDataLst>
            </p:nvPr>
          </p:nvPicPr>
          <p:blipFill rotWithShape="1">
            <a:blip r:embed="rId8"/>
            <a:srcRect/>
            <a:stretch>
              <a:fillRect/>
            </a:stretch>
          </p:blipFill>
          <p:spPr>
            <a:xfrm>
              <a:off x="11193506" y="5383306"/>
              <a:ext cx="998494" cy="1474694"/>
            </a:xfrm>
            <a:prstGeom prst="rect">
              <a:avLst/>
            </a:prstGeom>
          </p:spPr>
        </p:pic>
      </p:grpSp>
      <p:sp>
        <p:nvSpPr>
          <p:cNvPr id="2" name="标题 1"/>
          <p:cNvSpPr>
            <a:spLocks noGrp="1"/>
          </p:cNvSpPr>
          <p:nvPr>
            <p:ph type="title"/>
            <p:custDataLst>
              <p:tags r:id="rId9"/>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10"/>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2"/>
            </p:custDataLst>
          </p:nvPr>
        </p:nvSpPr>
        <p:spPr/>
        <p:txBody>
          <a:bodyPr/>
          <a:lstStyle/>
          <a:p>
            <a:endParaRPr lang="zh-CN" altLang="en-US"/>
          </a:p>
        </p:txBody>
      </p:sp>
      <p:sp>
        <p:nvSpPr>
          <p:cNvPr id="6" name="灯片编号占位符 5"/>
          <p:cNvSpPr>
            <a:spLocks noGrp="1"/>
          </p:cNvSpPr>
          <p:nvPr>
            <p:ph type="sldNum" sz="quarter" idx="12"/>
            <p:custDataLst>
              <p:tags r:id="rId13"/>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9" name="图片 18"/>
          <p:cNvPicPr>
            <a:picLocks noChangeAspect="1"/>
          </p:cNvPicPr>
          <p:nvPr userDrawn="1">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2877132" y="1248475"/>
            <a:ext cx="6437735" cy="4399120"/>
          </a:xfrm>
          <a:prstGeom prst="rect">
            <a:avLst/>
          </a:prstGeom>
        </p:spPr>
      </p:pic>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grpSp>
        <p:nvGrpSpPr>
          <p:cNvPr id="11" name="组合 10"/>
          <p:cNvGrpSpPr/>
          <p:nvPr>
            <p:custDataLst>
              <p:tags r:id="rId9"/>
            </p:custDataLst>
          </p:nvPr>
        </p:nvGrpSpPr>
        <p:grpSpPr>
          <a:xfrm>
            <a:off x="5067129" y="1714712"/>
            <a:ext cx="2151529" cy="2151530"/>
            <a:chOff x="7462576" y="1702608"/>
            <a:chExt cx="2151529" cy="2151530"/>
          </a:xfrm>
        </p:grpSpPr>
        <p:sp>
          <p:nvSpPr>
            <p:cNvPr id="12" name="矩形 11"/>
            <p:cNvSpPr/>
            <p:nvPr>
              <p:custDataLst>
                <p:tags r:id="rId10"/>
              </p:custDataLst>
            </p:nvPr>
          </p:nvSpPr>
          <p:spPr>
            <a:xfrm>
              <a:off x="7462576" y="1702608"/>
              <a:ext cx="2151529" cy="215153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9FC093"/>
                </a:solidFill>
              </a:endParaRPr>
            </a:p>
          </p:txBody>
        </p:sp>
        <p:cxnSp>
          <p:nvCxnSpPr>
            <p:cNvPr id="13" name="直接连接符 12"/>
            <p:cNvCxnSpPr/>
            <p:nvPr>
              <p:custDataLst>
                <p:tags r:id="rId11"/>
              </p:custDataLst>
            </p:nvPr>
          </p:nvCxnSpPr>
          <p:spPr>
            <a:xfrm flipV="1">
              <a:off x="8098615" y="2033811"/>
              <a:ext cx="1" cy="294124"/>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custDataLst>
                <p:tags r:id="rId12"/>
              </p:custDataLst>
            </p:nvPr>
          </p:nvCxnSpPr>
          <p:spPr>
            <a:xfrm>
              <a:off x="8098614" y="2043581"/>
              <a:ext cx="85013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custDataLst>
                <p:tags r:id="rId13"/>
              </p:custDataLst>
            </p:nvPr>
          </p:nvCxnSpPr>
          <p:spPr>
            <a:xfrm>
              <a:off x="8948751" y="2033809"/>
              <a:ext cx="0" cy="921227"/>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custDataLst>
                <p:tags r:id="rId14"/>
              </p:custDataLst>
            </p:nvPr>
          </p:nvCxnSpPr>
          <p:spPr>
            <a:xfrm>
              <a:off x="8948751" y="3224408"/>
              <a:ext cx="0" cy="29852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custDataLst>
                <p:tags r:id="rId15"/>
              </p:custDataLst>
            </p:nvPr>
          </p:nvCxnSpPr>
          <p:spPr>
            <a:xfrm flipH="1" flipV="1">
              <a:off x="8098614" y="3513165"/>
              <a:ext cx="85013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custDataLst>
                <p:tags r:id="rId16"/>
              </p:custDataLst>
            </p:nvPr>
          </p:nvCxnSpPr>
          <p:spPr>
            <a:xfrm flipV="1">
              <a:off x="8098614" y="3319841"/>
              <a:ext cx="1" cy="203104"/>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hasCustomPrompt="1"/>
            <p:custDataLst>
              <p:tags r:id="rId17"/>
            </p:custDataLst>
          </p:nvPr>
        </p:nvSpPr>
        <p:spPr>
          <a:xfrm>
            <a:off x="3654418" y="4182927"/>
            <a:ext cx="4972064" cy="998285"/>
          </a:xfrm>
        </p:spPr>
        <p:txBody>
          <a:bodyPr lIns="90000" tIns="46800" rIns="90000" bIns="46800" anchor="ctr">
            <a:normAutofit/>
          </a:bodyPr>
          <a:lstStyle>
            <a:lvl1pPr algn="ctr">
              <a:defRPr sz="4800" b="1" spc="0" baseline="0">
                <a:solidFill>
                  <a:schemeClr val="accent1"/>
                </a:solidFill>
                <a:latin typeface="微软雅黑" panose="020B0503020204020204" charset="-122"/>
                <a:ea typeface="汉仪旗黑-85S" panose="00020600040101010101" pitchFamily="18" charset="-122"/>
              </a:defRPr>
            </a:lvl1pPr>
          </a:lstStyle>
          <a:p>
            <a:r>
              <a:rPr lang="zh-CN" altLang="en-US" dirty="0"/>
              <a:t>编辑标题</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1"/>
        </a:solidFill>
        <a:effectLst/>
      </p:bgPr>
    </p:bg>
    <p:spTree>
      <p:nvGrpSpPr>
        <p:cNvPr id="1" name=""/>
        <p:cNvGrpSpPr/>
        <p:nvPr/>
      </p:nvGrpSpPr>
      <p:grpSpPr>
        <a:xfrm>
          <a:off x="0" y="0"/>
          <a:ext cx="0" cy="0"/>
          <a:chOff x="0" y="0"/>
          <a:chExt cx="0" cy="0"/>
        </a:xfrm>
      </p:grpSpPr>
      <p:grpSp>
        <p:nvGrpSpPr>
          <p:cNvPr id="12" name="组合 11"/>
          <p:cNvGrpSpPr/>
          <p:nvPr userDrawn="1">
            <p:custDataLst>
              <p:tags r:id="rId2"/>
            </p:custDataLst>
          </p:nvPr>
        </p:nvGrpSpPr>
        <p:grpSpPr>
          <a:xfrm>
            <a:off x="0" y="0"/>
            <a:ext cx="12192001" cy="6858000"/>
            <a:chOff x="0" y="0"/>
            <a:chExt cx="12192001" cy="6858000"/>
          </a:xfrm>
        </p:grpSpPr>
        <p:pic>
          <p:nvPicPr>
            <p:cNvPr id="13" name="图片 12"/>
            <p:cNvPicPr>
              <a:picLocks noChangeAspect="1"/>
            </p:cNvPicPr>
            <p:nvPr userDrawn="1">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14" name="图片 13"/>
            <p:cNvPicPr>
              <a:picLocks noChangeAspect="1"/>
            </p:cNvPicPr>
            <p:nvPr userDrawn="1">
              <p:custDataLst>
                <p:tags r:id="rId5"/>
              </p:custDataLst>
            </p:nvPr>
          </p:nvPicPr>
          <p:blipFill rotWithShape="1">
            <a:blip r:embed="rId6"/>
            <a:srcRect/>
            <a:stretch>
              <a:fillRect/>
            </a:stretch>
          </p:blipFill>
          <p:spPr>
            <a:xfrm>
              <a:off x="0" y="0"/>
              <a:ext cx="1441281" cy="931817"/>
            </a:xfrm>
            <a:prstGeom prst="rect">
              <a:avLst/>
            </a:prstGeom>
          </p:spPr>
        </p:pic>
        <p:pic>
          <p:nvPicPr>
            <p:cNvPr id="15" name="图片 14"/>
            <p:cNvPicPr>
              <a:picLocks noChangeAspect="1"/>
            </p:cNvPicPr>
            <p:nvPr userDrawn="1">
              <p:custDataLst>
                <p:tags r:id="rId7"/>
              </p:custDataLst>
            </p:nvPr>
          </p:nvPicPr>
          <p:blipFill rotWithShape="1">
            <a:blip r:embed="rId8"/>
            <a:srcRect/>
            <a:stretch>
              <a:fillRect/>
            </a:stretch>
          </p:blipFill>
          <p:spPr>
            <a:xfrm>
              <a:off x="11193506" y="5383306"/>
              <a:ext cx="998494" cy="1474694"/>
            </a:xfrm>
            <a:prstGeom prst="rect">
              <a:avLst/>
            </a:prstGeom>
          </p:spPr>
        </p:pic>
      </p:grpSp>
      <p:sp>
        <p:nvSpPr>
          <p:cNvPr id="2" name="标题 1"/>
          <p:cNvSpPr>
            <a:spLocks noGrp="1"/>
          </p:cNvSpPr>
          <p:nvPr>
            <p:ph type="title"/>
            <p:custDataLst>
              <p:tags r:id="rId9"/>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10"/>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11"/>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12"/>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3"/>
            </p:custDataLst>
          </p:nvPr>
        </p:nvSpPr>
        <p:spPr/>
        <p:txBody>
          <a:bodyPr/>
          <a:lstStyle/>
          <a:p>
            <a:endParaRPr lang="zh-CN" altLang="en-US"/>
          </a:p>
        </p:txBody>
      </p:sp>
      <p:sp>
        <p:nvSpPr>
          <p:cNvPr id="7" name="灯片编号占位符 6"/>
          <p:cNvSpPr>
            <a:spLocks noGrp="1"/>
          </p:cNvSpPr>
          <p:nvPr>
            <p:ph type="sldNum" sz="quarter" idx="12"/>
            <p:custDataLst>
              <p:tags r:id="rId1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1"/>
        </a:solidFill>
        <a:effectLst/>
      </p:bgPr>
    </p:bg>
    <p:spTree>
      <p:nvGrpSpPr>
        <p:cNvPr id="1" name=""/>
        <p:cNvGrpSpPr/>
        <p:nvPr/>
      </p:nvGrpSpPr>
      <p:grpSpPr>
        <a:xfrm>
          <a:off x="0" y="0"/>
          <a:ext cx="0" cy="0"/>
          <a:chOff x="0" y="0"/>
          <a:chExt cx="0" cy="0"/>
        </a:xfrm>
      </p:grpSpPr>
      <p:grpSp>
        <p:nvGrpSpPr>
          <p:cNvPr id="18" name="组合 17"/>
          <p:cNvGrpSpPr/>
          <p:nvPr userDrawn="1">
            <p:custDataLst>
              <p:tags r:id="rId2"/>
            </p:custDataLst>
          </p:nvPr>
        </p:nvGrpSpPr>
        <p:grpSpPr>
          <a:xfrm>
            <a:off x="0" y="0"/>
            <a:ext cx="12192001" cy="6858000"/>
            <a:chOff x="0" y="0"/>
            <a:chExt cx="12192001" cy="6858000"/>
          </a:xfrm>
        </p:grpSpPr>
        <p:pic>
          <p:nvPicPr>
            <p:cNvPr id="19" name="图片 18"/>
            <p:cNvPicPr>
              <a:picLocks noChangeAspect="1"/>
            </p:cNvPicPr>
            <p:nvPr userDrawn="1">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20" name="图片 19"/>
            <p:cNvPicPr>
              <a:picLocks noChangeAspect="1"/>
            </p:cNvPicPr>
            <p:nvPr userDrawn="1">
              <p:custDataLst>
                <p:tags r:id="rId5"/>
              </p:custDataLst>
            </p:nvPr>
          </p:nvPicPr>
          <p:blipFill rotWithShape="1">
            <a:blip r:embed="rId6"/>
            <a:srcRect/>
            <a:stretch>
              <a:fillRect/>
            </a:stretch>
          </p:blipFill>
          <p:spPr>
            <a:xfrm>
              <a:off x="0" y="0"/>
              <a:ext cx="1441281" cy="931817"/>
            </a:xfrm>
            <a:prstGeom prst="rect">
              <a:avLst/>
            </a:prstGeom>
          </p:spPr>
        </p:pic>
        <p:pic>
          <p:nvPicPr>
            <p:cNvPr id="21" name="图片 20"/>
            <p:cNvPicPr>
              <a:picLocks noChangeAspect="1"/>
            </p:cNvPicPr>
            <p:nvPr userDrawn="1">
              <p:custDataLst>
                <p:tags r:id="rId7"/>
              </p:custDataLst>
            </p:nvPr>
          </p:nvPicPr>
          <p:blipFill rotWithShape="1">
            <a:blip r:embed="rId8"/>
            <a:srcRect/>
            <a:stretch>
              <a:fillRect/>
            </a:stretch>
          </p:blipFill>
          <p:spPr>
            <a:xfrm>
              <a:off x="11193506" y="5383306"/>
              <a:ext cx="998494" cy="1474694"/>
            </a:xfrm>
            <a:prstGeom prst="rect">
              <a:avLst/>
            </a:prstGeom>
          </p:spPr>
        </p:pic>
      </p:grpSp>
      <p:sp>
        <p:nvSpPr>
          <p:cNvPr id="2" name="标题 1"/>
          <p:cNvSpPr>
            <a:spLocks noGrp="1"/>
          </p:cNvSpPr>
          <p:nvPr>
            <p:ph type="title"/>
            <p:custDataLst>
              <p:tags r:id="rId9"/>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10"/>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1"/>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2"/>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3"/>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4"/>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5"/>
            </p:custDataLst>
          </p:nvPr>
        </p:nvSpPr>
        <p:spPr/>
        <p:txBody>
          <a:bodyPr/>
          <a:lstStyle/>
          <a:p>
            <a:endParaRPr lang="zh-CN" altLang="en-US"/>
          </a:p>
        </p:txBody>
      </p:sp>
      <p:sp>
        <p:nvSpPr>
          <p:cNvPr id="9" name="灯片编号占位符 8"/>
          <p:cNvSpPr>
            <a:spLocks noGrp="1"/>
          </p:cNvSpPr>
          <p:nvPr>
            <p:ph type="sldNum" sz="quarter" idx="12"/>
            <p:custDataLst>
              <p:tags r:id="rId1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0" y="0"/>
            <a:ext cx="12192001" cy="6858000"/>
            <a:chOff x="0" y="0"/>
            <a:chExt cx="12192001" cy="6858000"/>
          </a:xfrm>
        </p:grpSpPr>
        <p:pic>
          <p:nvPicPr>
            <p:cNvPr id="12" name="图片 11"/>
            <p:cNvPicPr>
              <a:picLocks noChangeAspect="1"/>
            </p:cNvPicPr>
            <p:nvPr userDrawn="1">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13" name="图片 12"/>
            <p:cNvPicPr>
              <a:picLocks noChangeAspect="1"/>
            </p:cNvPicPr>
            <p:nvPr userDrawn="1">
              <p:custDataLst>
                <p:tags r:id="rId5"/>
              </p:custDataLst>
            </p:nvPr>
          </p:nvPicPr>
          <p:blipFill rotWithShape="1">
            <a:blip r:embed="rId6"/>
            <a:srcRect/>
            <a:stretch>
              <a:fillRect/>
            </a:stretch>
          </p:blipFill>
          <p:spPr>
            <a:xfrm>
              <a:off x="0" y="0"/>
              <a:ext cx="1441281" cy="931817"/>
            </a:xfrm>
            <a:prstGeom prst="rect">
              <a:avLst/>
            </a:prstGeom>
          </p:spPr>
        </p:pic>
        <p:pic>
          <p:nvPicPr>
            <p:cNvPr id="14" name="图片 13"/>
            <p:cNvPicPr>
              <a:picLocks noChangeAspect="1"/>
            </p:cNvPicPr>
            <p:nvPr userDrawn="1">
              <p:custDataLst>
                <p:tags r:id="rId7"/>
              </p:custDataLst>
            </p:nvPr>
          </p:nvPicPr>
          <p:blipFill rotWithShape="1">
            <a:blip r:embed="rId8"/>
            <a:srcRect/>
            <a:stretch>
              <a:fillRect/>
            </a:stretch>
          </p:blipFill>
          <p:spPr>
            <a:xfrm>
              <a:off x="11193506" y="5383306"/>
              <a:ext cx="998494" cy="1474694"/>
            </a:xfrm>
            <a:prstGeom prst="rect">
              <a:avLst/>
            </a:prstGeom>
          </p:spPr>
        </p:pic>
      </p:grpSp>
      <p:sp>
        <p:nvSpPr>
          <p:cNvPr id="2" name="标题 1"/>
          <p:cNvSpPr>
            <a:spLocks noGrp="1"/>
          </p:cNvSpPr>
          <p:nvPr>
            <p:ph type="title"/>
            <p:custDataLst>
              <p:tags r:id="rId9"/>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a:lstStyle/>
          <a:p>
            <a:endParaRPr lang="zh-CN" altLang="en-US"/>
          </a:p>
        </p:txBody>
      </p:sp>
      <p:sp>
        <p:nvSpPr>
          <p:cNvPr id="5" name="灯片编号占位符 4"/>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4"/>
            </p:custDataLst>
          </p:nvPr>
        </p:nvSpPr>
        <p:spPr/>
        <p:txBody>
          <a:bodyPr/>
          <a:lstStyle/>
          <a:p>
            <a:endParaRPr lang="zh-CN" altLang="en-US" dirty="0"/>
          </a:p>
        </p:txBody>
      </p:sp>
      <p:sp>
        <p:nvSpPr>
          <p:cNvPr id="4" name="灯片编号占位符 3"/>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1"/>
        </a:solidFill>
        <a:effectLst/>
      </p:bgPr>
    </p:bg>
    <p:spTree>
      <p:nvGrpSpPr>
        <p:cNvPr id="1" name=""/>
        <p:cNvGrpSpPr/>
        <p:nvPr/>
      </p:nvGrpSpPr>
      <p:grpSpPr>
        <a:xfrm>
          <a:off x="0" y="0"/>
          <a:ext cx="0" cy="0"/>
          <a:chOff x="0" y="0"/>
          <a:chExt cx="0" cy="0"/>
        </a:xfrm>
      </p:grpSpPr>
      <p:grpSp>
        <p:nvGrpSpPr>
          <p:cNvPr id="12" name="组合 11"/>
          <p:cNvGrpSpPr/>
          <p:nvPr userDrawn="1">
            <p:custDataLst>
              <p:tags r:id="rId2"/>
            </p:custDataLst>
          </p:nvPr>
        </p:nvGrpSpPr>
        <p:grpSpPr>
          <a:xfrm>
            <a:off x="0" y="0"/>
            <a:ext cx="12192001" cy="6858000"/>
            <a:chOff x="0" y="0"/>
            <a:chExt cx="12192001" cy="6858000"/>
          </a:xfrm>
        </p:grpSpPr>
        <p:pic>
          <p:nvPicPr>
            <p:cNvPr id="13" name="图片 12"/>
            <p:cNvPicPr>
              <a:picLocks noChangeAspect="1"/>
            </p:cNvPicPr>
            <p:nvPr userDrawn="1">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14" name="图片 13"/>
            <p:cNvPicPr>
              <a:picLocks noChangeAspect="1"/>
            </p:cNvPicPr>
            <p:nvPr userDrawn="1">
              <p:custDataLst>
                <p:tags r:id="rId5"/>
              </p:custDataLst>
            </p:nvPr>
          </p:nvPicPr>
          <p:blipFill rotWithShape="1">
            <a:blip r:embed="rId6"/>
            <a:srcRect/>
            <a:stretch>
              <a:fillRect/>
            </a:stretch>
          </p:blipFill>
          <p:spPr>
            <a:xfrm>
              <a:off x="0" y="0"/>
              <a:ext cx="1441281" cy="931817"/>
            </a:xfrm>
            <a:prstGeom prst="rect">
              <a:avLst/>
            </a:prstGeom>
          </p:spPr>
        </p:pic>
        <p:pic>
          <p:nvPicPr>
            <p:cNvPr id="15" name="图片 14"/>
            <p:cNvPicPr>
              <a:picLocks noChangeAspect="1"/>
            </p:cNvPicPr>
            <p:nvPr userDrawn="1">
              <p:custDataLst>
                <p:tags r:id="rId7"/>
              </p:custDataLst>
            </p:nvPr>
          </p:nvPicPr>
          <p:blipFill rotWithShape="1">
            <a:blip r:embed="rId8"/>
            <a:srcRect/>
            <a:stretch>
              <a:fillRect/>
            </a:stretch>
          </p:blipFill>
          <p:spPr>
            <a:xfrm>
              <a:off x="11193506" y="5383306"/>
              <a:ext cx="998494" cy="1474694"/>
            </a:xfrm>
            <a:prstGeom prst="rect">
              <a:avLst/>
            </a:prstGeom>
          </p:spPr>
        </p:pic>
      </p:grpSp>
      <p:sp>
        <p:nvSpPr>
          <p:cNvPr id="2" name="标题 1"/>
          <p:cNvSpPr>
            <a:spLocks noGrp="1"/>
          </p:cNvSpPr>
          <p:nvPr>
            <p:ph type="title"/>
            <p:custDataLst>
              <p:tags r:id="rId9"/>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10"/>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1"/>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2"/>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3"/>
            </p:custDataLst>
          </p:nvPr>
        </p:nvSpPr>
        <p:spPr/>
        <p:txBody>
          <a:bodyPr/>
          <a:lstStyle/>
          <a:p>
            <a:endParaRPr lang="zh-CN" altLang="en-US" dirty="0"/>
          </a:p>
        </p:txBody>
      </p:sp>
      <p:sp>
        <p:nvSpPr>
          <p:cNvPr id="7" name="灯片编号占位符 6"/>
          <p:cNvSpPr>
            <a:spLocks noGrp="1"/>
          </p:cNvSpPr>
          <p:nvPr>
            <p:ph type="sldNum" sz="quarter" idx="12"/>
            <p:custDataLst>
              <p:tags r:id="rId14"/>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a:t>单击此处编辑母版标题样式</a:t>
            </a:r>
            <a:endParaRPr lang="zh-CN" altLang="en-US"/>
          </a:p>
        </p:txBody>
      </p:sp>
      <p:sp>
        <p:nvSpPr>
          <p:cNvPr id="3" name="内容占位符 2"/>
          <p:cNvSpPr>
            <a:spLocks noGrp="1"/>
          </p:cNvSpPr>
          <p:nvPr>
            <p:ph idx="1"/>
            <p:custDataLst>
              <p:tags r:id="rId3"/>
            </p:custDataLst>
          </p:nvPr>
        </p:nvSpPr>
        <p:spPr/>
        <p:txBody>
          <a:bodyPr/>
          <a:lstStyle>
            <a:lvl1pPr>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4C673B6C-4284-405C-963D-BB07F2087A0B}"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9D00EC9D-7FD2-4C5C-AB54-92EC8DA70D1E}"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0" y="0"/>
            <a:ext cx="12192000" cy="6858000"/>
            <a:chOff x="0" y="0"/>
            <a:chExt cx="12192000" cy="6858000"/>
          </a:xfrm>
        </p:grpSpPr>
        <p:pic>
          <p:nvPicPr>
            <p:cNvPr id="11" name="图片 10"/>
            <p:cNvPicPr/>
            <p:nvPr userDrawn="1">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291213" y="258633"/>
              <a:ext cx="11606400" cy="6249600"/>
            </a:xfrm>
            <a:prstGeom prst="rect">
              <a:avLst/>
            </a:prstGeom>
          </p:spPr>
        </p:pic>
        <p:grpSp>
          <p:nvGrpSpPr>
            <p:cNvPr id="12" name="组合 11"/>
            <p:cNvGrpSpPr/>
            <p:nvPr userDrawn="1"/>
          </p:nvGrpSpPr>
          <p:grpSpPr>
            <a:xfrm flipH="1">
              <a:off x="0" y="0"/>
              <a:ext cx="12192000" cy="6858000"/>
              <a:chOff x="0" y="0"/>
              <a:chExt cx="12192000" cy="6858000"/>
            </a:xfrm>
          </p:grpSpPr>
          <p:pic>
            <p:nvPicPr>
              <p:cNvPr id="13" name="图片 12"/>
              <p:cNvPicPr>
                <a:picLocks noChangeAspect="1"/>
              </p:cNvPicPr>
              <p:nvPr userDrawn="1">
                <p:custDataLst>
                  <p:tags r:id="rId5"/>
                </p:custDataLst>
              </p:nvPr>
            </p:nvPicPr>
            <p:blipFill rotWithShape="1">
              <a:blip r:embed="rId6"/>
              <a:srcRect/>
              <a:stretch>
                <a:fillRect/>
              </a:stretch>
            </p:blipFill>
            <p:spPr>
              <a:xfrm>
                <a:off x="0" y="0"/>
                <a:ext cx="1441281" cy="931817"/>
              </a:xfrm>
              <a:prstGeom prst="rect">
                <a:avLst/>
              </a:prstGeom>
            </p:spPr>
          </p:pic>
          <p:pic>
            <p:nvPicPr>
              <p:cNvPr id="14" name="图片 13"/>
              <p:cNvPicPr>
                <a:picLocks noChangeAspect="1"/>
              </p:cNvPicPr>
              <p:nvPr userDrawn="1">
                <p:custDataLst>
                  <p:tags r:id="rId7"/>
                </p:custDataLst>
              </p:nvPr>
            </p:nvPicPr>
            <p:blipFill rotWithShape="1">
              <a:blip r:embed="rId8"/>
              <a:srcRect/>
              <a:stretch>
                <a:fillRect/>
              </a:stretch>
            </p:blipFill>
            <p:spPr>
              <a:xfrm>
                <a:off x="11193506" y="5383306"/>
                <a:ext cx="998494" cy="1474694"/>
              </a:xfrm>
              <a:prstGeom prst="rect">
                <a:avLst/>
              </a:prstGeom>
            </p:spPr>
          </p:pic>
        </p:grpSp>
      </p:grpSp>
      <p:sp>
        <p:nvSpPr>
          <p:cNvPr id="2" name="竖排标题 1"/>
          <p:cNvSpPr>
            <a:spLocks noGrp="1"/>
          </p:cNvSpPr>
          <p:nvPr>
            <p:ph type="title" orient="vert"/>
            <p:custDataLst>
              <p:tags r:id="rId9"/>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75000"/>
                    <a:lumOff val="25000"/>
                  </a:schemeClr>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竖排文字占位符 2"/>
          <p:cNvSpPr>
            <a:spLocks noGrp="1"/>
          </p:cNvSpPr>
          <p:nvPr>
            <p:ph type="body" orient="vert" idx="1"/>
            <p:custDataLst>
              <p:tags r:id="rId10"/>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2"/>
            </p:custDataLst>
          </p:nvPr>
        </p:nvSpPr>
        <p:spPr/>
        <p:txBody>
          <a:bodyPr/>
          <a:lstStyle/>
          <a:p>
            <a:endParaRPr lang="zh-CN" altLang="en-US"/>
          </a:p>
        </p:txBody>
      </p:sp>
      <p:sp>
        <p:nvSpPr>
          <p:cNvPr id="6" name="灯片编号占位符 5"/>
          <p:cNvSpPr>
            <a:spLocks noGrp="1"/>
          </p:cNvSpPr>
          <p:nvPr>
            <p:ph type="sldNum" sz="quarter" idx="12"/>
            <p:custDataLst>
              <p:tags r:id="rId13"/>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grpSp>
        <p:nvGrpSpPr>
          <p:cNvPr id="14" name="组合 13"/>
          <p:cNvGrpSpPr/>
          <p:nvPr userDrawn="1">
            <p:custDataLst>
              <p:tags r:id="rId2"/>
            </p:custDataLst>
          </p:nvPr>
        </p:nvGrpSpPr>
        <p:grpSpPr>
          <a:xfrm>
            <a:off x="0" y="0"/>
            <a:ext cx="12192000" cy="6858000"/>
            <a:chOff x="0" y="0"/>
            <a:chExt cx="12192000" cy="6858000"/>
          </a:xfrm>
        </p:grpSpPr>
        <p:pic>
          <p:nvPicPr>
            <p:cNvPr id="15" name="图片 14"/>
            <p:cNvPicPr/>
            <p:nvPr userDrawn="1">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291213" y="258633"/>
              <a:ext cx="11606400" cy="6249600"/>
            </a:xfrm>
            <a:prstGeom prst="rect">
              <a:avLst/>
            </a:prstGeom>
          </p:spPr>
        </p:pic>
        <p:grpSp>
          <p:nvGrpSpPr>
            <p:cNvPr id="16" name="组合 15"/>
            <p:cNvGrpSpPr/>
            <p:nvPr userDrawn="1"/>
          </p:nvGrpSpPr>
          <p:grpSpPr>
            <a:xfrm flipH="1">
              <a:off x="0" y="0"/>
              <a:ext cx="12192000" cy="6858000"/>
              <a:chOff x="0" y="0"/>
              <a:chExt cx="12192000" cy="6858000"/>
            </a:xfrm>
          </p:grpSpPr>
          <p:pic>
            <p:nvPicPr>
              <p:cNvPr id="17" name="图片 16"/>
              <p:cNvPicPr>
                <a:picLocks noChangeAspect="1"/>
              </p:cNvPicPr>
              <p:nvPr userDrawn="1">
                <p:custDataLst>
                  <p:tags r:id="rId5"/>
                </p:custDataLst>
              </p:nvPr>
            </p:nvPicPr>
            <p:blipFill rotWithShape="1">
              <a:blip r:embed="rId6"/>
              <a:srcRect/>
              <a:stretch>
                <a:fillRect/>
              </a:stretch>
            </p:blipFill>
            <p:spPr>
              <a:xfrm>
                <a:off x="0" y="0"/>
                <a:ext cx="1441281" cy="931817"/>
              </a:xfrm>
              <a:prstGeom prst="rect">
                <a:avLst/>
              </a:prstGeom>
            </p:spPr>
          </p:pic>
          <p:pic>
            <p:nvPicPr>
              <p:cNvPr id="18" name="图片 17"/>
              <p:cNvPicPr>
                <a:picLocks noChangeAspect="1"/>
              </p:cNvPicPr>
              <p:nvPr userDrawn="1">
                <p:custDataLst>
                  <p:tags r:id="rId7"/>
                </p:custDataLst>
              </p:nvPr>
            </p:nvPicPr>
            <p:blipFill rotWithShape="1">
              <a:blip r:embed="rId8"/>
              <a:srcRect/>
              <a:stretch>
                <a:fillRect/>
              </a:stretch>
            </p:blipFill>
            <p:spPr>
              <a:xfrm>
                <a:off x="11193506" y="5383306"/>
                <a:ext cx="998494" cy="1474694"/>
              </a:xfrm>
              <a:prstGeom prst="rect">
                <a:avLst/>
              </a:prstGeom>
            </p:spPr>
          </p:pic>
        </p:grpSp>
      </p:grpSp>
      <p:sp>
        <p:nvSpPr>
          <p:cNvPr id="3" name="日期占位符 2"/>
          <p:cNvSpPr>
            <a:spLocks noGrp="1"/>
          </p:cNvSpPr>
          <p:nvPr>
            <p:ph type="dt" sz="half" idx="10"/>
            <p:custDataLst>
              <p:tags r:id="rId9"/>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p>
            <a:endParaRPr lang="zh-CN" altLang="en-US"/>
          </a:p>
        </p:txBody>
      </p:sp>
      <p:sp>
        <p:nvSpPr>
          <p:cNvPr id="5" name="灯片编号占位符 4"/>
          <p:cNvSpPr>
            <a:spLocks noGrp="1"/>
          </p:cNvSpPr>
          <p:nvPr>
            <p:ph type="sldNum" sz="quarter" idx="12"/>
            <p:custDataLst>
              <p:tags r:id="rId11"/>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2"/>
            </p:custDataLst>
          </p:nvPr>
        </p:nvSpPr>
        <p:spPr>
          <a:xfrm>
            <a:off x="669930" y="952508"/>
            <a:ext cx="10852237" cy="5388907"/>
          </a:xfrm>
        </p:spPr>
        <p:txBody>
          <a:bodyPr/>
          <a:lstStyle>
            <a:lvl1pPr>
              <a:defRPr>
                <a:latin typeface="微软雅黑" panose="020B0503020204020204" charset="-122"/>
                <a:ea typeface="微软雅黑" panose="020B0503020204020204" charset="-122"/>
              </a:defRPr>
            </a:lvl1pPr>
            <a:lvl2pPr>
              <a:defRPr>
                <a:latin typeface="微软雅黑" panose="020B0503020204020204" charset="-122"/>
                <a:ea typeface="微软雅黑" panose="020B0503020204020204" charset="-122"/>
              </a:defRPr>
            </a:lvl2pPr>
            <a:lvl3pPr>
              <a:defRPr>
                <a:latin typeface="微软雅黑" panose="020B0503020204020204" charset="-122"/>
                <a:ea typeface="微软雅黑" panose="020B0503020204020204" charset="-122"/>
              </a:defRPr>
            </a:lvl3pPr>
            <a:lvl4pPr>
              <a:defRPr>
                <a:latin typeface="微软雅黑" panose="020B0503020204020204" charset="-122"/>
                <a:ea typeface="微软雅黑" panose="020B0503020204020204" charset="-122"/>
              </a:defRPr>
            </a:lvl4pPr>
            <a:lvl5pPr>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1"/>
        </a:solidFill>
        <a:effectLst/>
      </p:bgPr>
    </p:bg>
    <p:spTree>
      <p:nvGrpSpPr>
        <p:cNvPr id="1" name=""/>
        <p:cNvGrpSpPr/>
        <p:nvPr/>
      </p:nvGrpSpPr>
      <p:grpSpPr>
        <a:xfrm>
          <a:off x="0" y="0"/>
          <a:ext cx="0" cy="0"/>
          <a:chOff x="0" y="0"/>
          <a:chExt cx="0" cy="0"/>
        </a:xfrm>
      </p:grpSpPr>
      <p:pic>
        <p:nvPicPr>
          <p:cNvPr id="9" name="图片 8"/>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图片 11"/>
          <p:cNvPicPr>
            <a:picLocks noChangeAspect="1"/>
          </p:cNvPicPr>
          <p:nvPr userDrawn="1">
            <p:custDataLst>
              <p:tags r:id="rId4"/>
            </p:custDataLst>
          </p:nvPr>
        </p:nvPicPr>
        <p:blipFill rotWithShape="1">
          <a:blip r:embed="rId5"/>
          <a:srcRect/>
          <a:stretch>
            <a:fillRect/>
          </a:stretch>
        </p:blipFill>
        <p:spPr>
          <a:xfrm rot="5400000">
            <a:off x="4017495" y="323850"/>
            <a:ext cx="4245910" cy="6210300"/>
          </a:xfrm>
          <a:prstGeom prst="rect">
            <a:avLst/>
          </a:prstGeom>
        </p:spPr>
      </p:pic>
      <p:sp>
        <p:nvSpPr>
          <p:cNvPr id="7" name="副标题 2"/>
          <p:cNvSpPr>
            <a:spLocks noGrp="1"/>
          </p:cNvSpPr>
          <p:nvPr>
            <p:ph type="subTitle" idx="1"/>
            <p:custDataLst>
              <p:tags r:id="rId6"/>
            </p:custDataLst>
          </p:nvPr>
        </p:nvSpPr>
        <p:spPr>
          <a:xfrm>
            <a:off x="3320800" y="3944067"/>
            <a:ext cx="5651500" cy="958134"/>
          </a:xfrm>
        </p:spPr>
        <p:txBody>
          <a:bodyPr lIns="90000" tIns="46800" rIns="90000" bIns="46800">
            <a:normAutofit/>
          </a:bodyPr>
          <a:lstStyle>
            <a:lvl1pPr marL="0" indent="0" algn="ctr">
              <a:buNone/>
              <a:defRPr sz="1800" u="none" strike="noStrike" kern="1200" cap="none" spc="0" normalizeH="0" baseline="0">
                <a:solidFill>
                  <a:schemeClr val="accent1"/>
                </a:solidFill>
                <a:uFillTx/>
                <a:latin typeface="Arial" panose="020B0604020202020204" pitchFamily="34" charset="0"/>
                <a:ea typeface="微软雅黑"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2" name="标题 1"/>
          <p:cNvSpPr>
            <a:spLocks noGrp="1"/>
          </p:cNvSpPr>
          <p:nvPr>
            <p:ph type="title" hasCustomPrompt="1"/>
            <p:custDataLst>
              <p:tags r:id="rId7"/>
            </p:custDataLst>
          </p:nvPr>
        </p:nvSpPr>
        <p:spPr>
          <a:xfrm>
            <a:off x="3320550" y="2210400"/>
            <a:ext cx="5652000" cy="1555200"/>
          </a:xfrm>
        </p:spPr>
        <p:txBody>
          <a:bodyPr lIns="90000" tIns="46800" rIns="90000" bIns="46800" anchor="b">
            <a:normAutofit/>
          </a:bodyPr>
          <a:lstStyle>
            <a:lvl1pPr algn="ctr">
              <a:defRPr sz="4800" b="1" u="none" strike="noStrike" kern="1200" cap="none" spc="0" normalizeH="0" baseline="0">
                <a:solidFill>
                  <a:schemeClr val="accent1"/>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0" y="0"/>
            <a:ext cx="12192001" cy="6858000"/>
            <a:chOff x="0" y="0"/>
            <a:chExt cx="12192001" cy="6858000"/>
          </a:xfrm>
        </p:grpSpPr>
        <p:pic>
          <p:nvPicPr>
            <p:cNvPr id="7" name="图片 6"/>
            <p:cNvPicPr>
              <a:picLocks noChangeAspect="1"/>
            </p:cNvPicPr>
            <p:nvPr userDrawn="1">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9" name="图片 8"/>
            <p:cNvPicPr>
              <a:picLocks noChangeAspect="1"/>
            </p:cNvPicPr>
            <p:nvPr userDrawn="1">
              <p:custDataLst>
                <p:tags r:id="rId5"/>
              </p:custDataLst>
            </p:nvPr>
          </p:nvPicPr>
          <p:blipFill rotWithShape="1">
            <a:blip r:embed="rId6"/>
            <a:srcRect/>
            <a:stretch>
              <a:fillRect/>
            </a:stretch>
          </p:blipFill>
          <p:spPr>
            <a:xfrm>
              <a:off x="0" y="0"/>
              <a:ext cx="1441281" cy="931817"/>
            </a:xfrm>
            <a:prstGeom prst="rect">
              <a:avLst/>
            </a:prstGeom>
          </p:spPr>
        </p:pic>
        <p:pic>
          <p:nvPicPr>
            <p:cNvPr id="10" name="图片 9"/>
            <p:cNvPicPr>
              <a:picLocks noChangeAspect="1"/>
            </p:cNvPicPr>
            <p:nvPr userDrawn="1">
              <p:custDataLst>
                <p:tags r:id="rId7"/>
              </p:custDataLst>
            </p:nvPr>
          </p:nvPicPr>
          <p:blipFill rotWithShape="1">
            <a:blip r:embed="rId8"/>
            <a:srcRect/>
            <a:stretch>
              <a:fillRect/>
            </a:stretch>
          </p:blipFill>
          <p:spPr>
            <a:xfrm>
              <a:off x="11193506" y="5383306"/>
              <a:ext cx="998494" cy="1474694"/>
            </a:xfrm>
            <a:prstGeom prst="rect">
              <a:avLst/>
            </a:prstGeom>
          </p:spPr>
        </p:pic>
      </p:grpSp>
      <p:sp>
        <p:nvSpPr>
          <p:cNvPr id="2" name="标题 1"/>
          <p:cNvSpPr>
            <a:spLocks noGrp="1"/>
          </p:cNvSpPr>
          <p:nvPr userDrawn="1">
            <p:ph type="title"/>
            <p:custDataLst>
              <p:tags r:id="rId9"/>
            </p:custDataLst>
          </p:nvPr>
        </p:nvSpPr>
        <p:spPr/>
        <p:txBody>
          <a:bodyPr/>
          <a:lstStyle>
            <a:lvl1pPr>
              <a:defRPr baseline="0">
                <a:solidFill>
                  <a:schemeClr val="tx1">
                    <a:lumMod val="75000"/>
                    <a:lumOff val="25000"/>
                  </a:schemeClr>
                </a:solidFill>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userDrawn="1">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1"/>
            </p:custDataLst>
          </p:nvPr>
        </p:nvSpPr>
        <p:spPr/>
        <p:txBody>
          <a:bodyPr/>
          <a:lstStyle/>
          <a:p>
            <a:endParaRPr lang="zh-CN" altLang="en-US" dirty="0"/>
          </a:p>
        </p:txBody>
      </p:sp>
      <p:sp>
        <p:nvSpPr>
          <p:cNvPr id="5" name="灯片编号占位符 4"/>
          <p:cNvSpPr>
            <a:spLocks noGrp="1"/>
          </p:cNvSpPr>
          <p:nvPr userDrawn="1">
            <p:ph type="sldNum" sz="quarter" idx="12"/>
            <p:custDataLst>
              <p:tags r:id="rId12"/>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14" name="组合 13"/>
          <p:cNvGrpSpPr/>
          <p:nvPr userDrawn="1">
            <p:custDataLst>
              <p:tags r:id="rId2"/>
            </p:custDataLst>
          </p:nvPr>
        </p:nvGrpSpPr>
        <p:grpSpPr>
          <a:xfrm>
            <a:off x="0" y="45720"/>
            <a:ext cx="12192000" cy="6858000"/>
            <a:chOff x="0" y="0"/>
            <a:chExt cx="12192000" cy="6858000"/>
          </a:xfrm>
        </p:grpSpPr>
        <p:pic>
          <p:nvPicPr>
            <p:cNvPr id="10" name="图片 9"/>
            <p:cNvPicPr/>
            <p:nvPr userDrawn="1">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291213" y="258633"/>
              <a:ext cx="11606400" cy="6249600"/>
            </a:xfrm>
            <a:prstGeom prst="rect">
              <a:avLst/>
            </a:prstGeom>
          </p:spPr>
        </p:pic>
        <p:grpSp>
          <p:nvGrpSpPr>
            <p:cNvPr id="11" name="组合 10"/>
            <p:cNvGrpSpPr/>
            <p:nvPr userDrawn="1"/>
          </p:nvGrpSpPr>
          <p:grpSpPr>
            <a:xfrm flipH="1">
              <a:off x="0" y="0"/>
              <a:ext cx="12192000" cy="6858000"/>
              <a:chOff x="0" y="0"/>
              <a:chExt cx="12192000" cy="6858000"/>
            </a:xfrm>
          </p:grpSpPr>
          <p:pic>
            <p:nvPicPr>
              <p:cNvPr id="12" name="图片 11"/>
              <p:cNvPicPr>
                <a:picLocks noChangeAspect="1"/>
              </p:cNvPicPr>
              <p:nvPr userDrawn="1">
                <p:custDataLst>
                  <p:tags r:id="rId5"/>
                </p:custDataLst>
              </p:nvPr>
            </p:nvPicPr>
            <p:blipFill rotWithShape="1">
              <a:blip r:embed="rId6"/>
              <a:srcRect/>
              <a:stretch>
                <a:fillRect/>
              </a:stretch>
            </p:blipFill>
            <p:spPr>
              <a:xfrm>
                <a:off x="0" y="0"/>
                <a:ext cx="1441281" cy="931817"/>
              </a:xfrm>
              <a:prstGeom prst="rect">
                <a:avLst/>
              </a:prstGeom>
            </p:spPr>
          </p:pic>
          <p:pic>
            <p:nvPicPr>
              <p:cNvPr id="13" name="图片 12"/>
              <p:cNvPicPr>
                <a:picLocks noChangeAspect="1"/>
              </p:cNvPicPr>
              <p:nvPr userDrawn="1">
                <p:custDataLst>
                  <p:tags r:id="rId7"/>
                </p:custDataLst>
              </p:nvPr>
            </p:nvPicPr>
            <p:blipFill rotWithShape="1">
              <a:blip r:embed="rId8"/>
              <a:srcRect/>
              <a:stretch>
                <a:fillRect/>
              </a:stretch>
            </p:blipFill>
            <p:spPr>
              <a:xfrm>
                <a:off x="11193506" y="5383306"/>
                <a:ext cx="998494" cy="1474694"/>
              </a:xfrm>
              <a:prstGeom prst="rect">
                <a:avLst/>
              </a:prstGeom>
            </p:spPr>
          </p:pic>
        </p:grpSp>
      </p:grpSp>
      <p:sp>
        <p:nvSpPr>
          <p:cNvPr id="2" name="标题 1"/>
          <p:cNvSpPr>
            <a:spLocks noGrp="1"/>
          </p:cNvSpPr>
          <p:nvPr>
            <p:ph type="title" hasCustomPrompt="1"/>
            <p:custDataLst>
              <p:tags r:id="rId9"/>
            </p:custDataLst>
          </p:nvPr>
        </p:nvSpPr>
        <p:spPr>
          <a:xfrm>
            <a:off x="1281600" y="1249200"/>
            <a:ext cx="9626400" cy="723600"/>
          </a:xfrm>
        </p:spPr>
        <p:txBody>
          <a:bodyPr anchor="ctr"/>
          <a:lstStyle>
            <a:lvl1pPr>
              <a:defRPr sz="3200" baseline="0">
                <a:solidFill>
                  <a:schemeClr val="tx1">
                    <a:lumMod val="75000"/>
                    <a:lumOff val="25000"/>
                  </a:schemeClr>
                </a:solidFill>
                <a:latin typeface="微软雅黑" panose="020B0503020204020204" charset="-122"/>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10"/>
            </p:custDataLst>
          </p:nvPr>
        </p:nvSpPr>
        <p:spPr>
          <a:xfrm>
            <a:off x="1281113" y="2163600"/>
            <a:ext cx="9626600" cy="34452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p:txBody>
          <a:bodyPr/>
          <a:lstStyle/>
          <a:p>
            <a:endParaRPr lang="zh-CN" altLang="en-US" dirty="0"/>
          </a:p>
        </p:txBody>
      </p:sp>
      <p:sp>
        <p:nvSpPr>
          <p:cNvPr id="5" name="灯片编号占位符 4"/>
          <p:cNvSpPr>
            <a:spLocks noGrp="1"/>
          </p:cNvSpPr>
          <p:nvPr>
            <p:ph type="sldNum" sz="quarter" idx="12"/>
            <p:custDataLst>
              <p:tags r:id="rId13"/>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pic>
        <p:nvPicPr>
          <p:cNvPr id="10" name="图片 9"/>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6" name="图片 5"/>
          <p:cNvPicPr>
            <a:picLocks noChangeAspect="1"/>
          </p:cNvPicPr>
          <p:nvPr userDrawn="1">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088370" y="5775325"/>
            <a:ext cx="1093470" cy="1087120"/>
          </a:xfrm>
          <a:prstGeom prst="rect">
            <a:avLst/>
          </a:prstGeom>
        </p:spPr>
      </p:pic>
      <p:sp>
        <p:nvSpPr>
          <p:cNvPr id="8" name="矩形 7"/>
          <p:cNvSpPr/>
          <p:nvPr userDrawn="1">
            <p:custDataLst>
              <p:tags r:id="rId6"/>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latin typeface="微软雅黑" panose="020B0503020204020204" charset="-122"/>
              <a:ea typeface="微软雅黑" panose="020B0503020204020204" charset="-122"/>
              <a:sym typeface="+mn-ea"/>
            </a:endParaRPr>
          </a:p>
        </p:txBody>
      </p:sp>
      <p:sp>
        <p:nvSpPr>
          <p:cNvPr id="2" name="标题 1"/>
          <p:cNvSpPr>
            <a:spLocks noGrp="1"/>
          </p:cNvSpPr>
          <p:nvPr>
            <p:ph type="title" hasCustomPrompt="1"/>
            <p:custDataLst>
              <p:tags r:id="rId7"/>
            </p:custDataLst>
          </p:nvPr>
        </p:nvSpPr>
        <p:spPr>
          <a:xfrm>
            <a:off x="583200" y="770400"/>
            <a:ext cx="3960000" cy="882000"/>
          </a:xfrm>
        </p:spPr>
        <p:txBody>
          <a:bodyPr anchor="ctr"/>
          <a:lstStyle>
            <a:lvl1pPr>
              <a:defRPr sz="3600" baseline="0">
                <a:solidFill>
                  <a:schemeClr val="tx1">
                    <a:lumMod val="75000"/>
                    <a:lumOff val="25000"/>
                  </a:schemeClr>
                </a:solidFill>
                <a:latin typeface="微软雅黑" panose="020B0503020204020204" charset="-122"/>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586800" y="1764000"/>
            <a:ext cx="3956400" cy="40932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5101200" y="769938"/>
            <a:ext cx="6480000" cy="5087937"/>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grpSp>
        <p:nvGrpSpPr>
          <p:cNvPr id="11" name="组合 10"/>
          <p:cNvGrpSpPr/>
          <p:nvPr userDrawn="1">
            <p:custDataLst>
              <p:tags r:id="rId13"/>
            </p:custDataLst>
          </p:nvPr>
        </p:nvGrpSpPr>
        <p:grpSpPr>
          <a:xfrm>
            <a:off x="0" y="0"/>
            <a:ext cx="12192000" cy="6858000"/>
            <a:chOff x="0" y="0"/>
            <a:chExt cx="12192000" cy="6858000"/>
          </a:xfrm>
        </p:grpSpPr>
        <p:pic>
          <p:nvPicPr>
            <p:cNvPr id="12" name="图片 11"/>
            <p:cNvPicPr>
              <a:picLocks noChangeAspect="1"/>
            </p:cNvPicPr>
            <p:nvPr userDrawn="1">
              <p:custDataLst>
                <p:tags r:id="rId14"/>
              </p:custDataLst>
            </p:nvPr>
          </p:nvPicPr>
          <p:blipFill rotWithShape="1">
            <a:blip r:embed="rId15"/>
            <a:srcRect/>
            <a:stretch>
              <a:fillRect/>
            </a:stretch>
          </p:blipFill>
          <p:spPr>
            <a:xfrm>
              <a:off x="0" y="0"/>
              <a:ext cx="1441281" cy="931817"/>
            </a:xfrm>
            <a:prstGeom prst="rect">
              <a:avLst/>
            </a:prstGeom>
          </p:spPr>
        </p:pic>
        <p:pic>
          <p:nvPicPr>
            <p:cNvPr id="13" name="图片 12"/>
            <p:cNvPicPr>
              <a:picLocks noChangeAspect="1"/>
            </p:cNvPicPr>
            <p:nvPr userDrawn="1">
              <p:custDataLst>
                <p:tags r:id="rId16"/>
              </p:custDataLst>
            </p:nvPr>
          </p:nvPicPr>
          <p:blipFill rotWithShape="1">
            <a:blip r:embed="rId17"/>
            <a:srcRect/>
            <a:stretch>
              <a:fillRect/>
            </a:stretch>
          </p:blipFill>
          <p:spPr>
            <a:xfrm>
              <a:off x="11193506" y="5383306"/>
              <a:ext cx="998494" cy="1474694"/>
            </a:xfrm>
            <a:prstGeom prst="rect">
              <a:avLst/>
            </a:prstGeom>
          </p:spPr>
        </p:pic>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pic>
        <p:nvPicPr>
          <p:cNvPr id="11" name="图片 10"/>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6" name="图片 5"/>
          <p:cNvPicPr>
            <a:picLocks noChangeAspect="1"/>
          </p:cNvPicPr>
          <p:nvPr userDrawn="1">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1026140" y="5713730"/>
            <a:ext cx="1155700" cy="1148715"/>
          </a:xfrm>
          <a:prstGeom prst="rect">
            <a:avLst/>
          </a:prstGeom>
        </p:spPr>
      </p:pic>
      <p:sp>
        <p:nvSpPr>
          <p:cNvPr id="10" name="矩形 9"/>
          <p:cNvSpPr/>
          <p:nvPr userDrawn="1">
            <p:custDataLst>
              <p:tags r:id="rId6"/>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p:custDataLst>
              <p:tags r:id="rId7"/>
            </p:custDataLst>
          </p:nvPr>
        </p:nvSpPr>
        <p:spPr>
          <a:xfrm>
            <a:off x="612000" y="781200"/>
            <a:ext cx="10976400" cy="626400"/>
          </a:xfrm>
        </p:spPr>
        <p:txBody>
          <a:bodyPr anchor="ctr"/>
          <a:lstStyle>
            <a:lvl1pPr algn="ctr">
              <a:defRPr sz="3600" baseline="0">
                <a:solidFill>
                  <a:schemeClr val="tx1">
                    <a:lumMod val="75000"/>
                    <a:lumOff val="25000"/>
                  </a:schemeClr>
                </a:solidFill>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612000" y="1659600"/>
            <a:ext cx="10975975" cy="828000"/>
          </a:xfrm>
        </p:spPr>
        <p:txBody>
          <a:bodyPr/>
          <a:lstStyle>
            <a:lvl1pPr algn="ctr">
              <a:defRPr baseline="0">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2"/>
            </p:custDataLst>
          </p:nvPr>
        </p:nvSpPr>
        <p:spPr>
          <a:xfrm>
            <a:off x="612775" y="2808000"/>
            <a:ext cx="10965600" cy="34308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grpSp>
        <p:nvGrpSpPr>
          <p:cNvPr id="12" name="组合 11"/>
          <p:cNvGrpSpPr/>
          <p:nvPr userDrawn="1">
            <p:custDataLst>
              <p:tags r:id="rId13"/>
            </p:custDataLst>
          </p:nvPr>
        </p:nvGrpSpPr>
        <p:grpSpPr>
          <a:xfrm>
            <a:off x="0" y="0"/>
            <a:ext cx="12192000" cy="6858000"/>
            <a:chOff x="0" y="0"/>
            <a:chExt cx="12192000" cy="6858000"/>
          </a:xfrm>
        </p:grpSpPr>
        <p:pic>
          <p:nvPicPr>
            <p:cNvPr id="13" name="图片 12"/>
            <p:cNvPicPr>
              <a:picLocks noChangeAspect="1"/>
            </p:cNvPicPr>
            <p:nvPr userDrawn="1">
              <p:custDataLst>
                <p:tags r:id="rId14"/>
              </p:custDataLst>
            </p:nvPr>
          </p:nvPicPr>
          <p:blipFill rotWithShape="1">
            <a:blip r:embed="rId15"/>
            <a:srcRect/>
            <a:stretch>
              <a:fillRect/>
            </a:stretch>
          </p:blipFill>
          <p:spPr>
            <a:xfrm>
              <a:off x="0" y="0"/>
              <a:ext cx="1441281" cy="931817"/>
            </a:xfrm>
            <a:prstGeom prst="rect">
              <a:avLst/>
            </a:prstGeom>
          </p:spPr>
        </p:pic>
        <p:pic>
          <p:nvPicPr>
            <p:cNvPr id="14" name="图片 13"/>
            <p:cNvPicPr>
              <a:picLocks noChangeAspect="1"/>
            </p:cNvPicPr>
            <p:nvPr userDrawn="1">
              <p:custDataLst>
                <p:tags r:id="rId16"/>
              </p:custDataLst>
            </p:nvPr>
          </p:nvPicPr>
          <p:blipFill rotWithShape="1">
            <a:blip r:embed="rId17"/>
            <a:srcRect/>
            <a:stretch>
              <a:fillRect/>
            </a:stretch>
          </p:blipFill>
          <p:spPr>
            <a:xfrm>
              <a:off x="11193506" y="5383306"/>
              <a:ext cx="998494" cy="1474694"/>
            </a:xfrm>
            <a:prstGeom prst="rect">
              <a:avLst/>
            </a:prstGeom>
          </p:spPr>
        </p:pic>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pic>
        <p:nvPicPr>
          <p:cNvPr id="10" name="图片 9"/>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8" name="矩形 7"/>
          <p:cNvSpPr/>
          <p:nvPr userDrawn="1">
            <p:custDataLst>
              <p:tags r:id="rId4"/>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p:custDataLst>
              <p:tags r:id="rId5"/>
            </p:custDataLst>
          </p:nvPr>
        </p:nvSpPr>
        <p:spPr>
          <a:xfrm>
            <a:off x="604800" y="669600"/>
            <a:ext cx="10976400" cy="565200"/>
          </a:xfrm>
        </p:spPr>
        <p:txBody>
          <a:bodyPr anchor="ctr"/>
          <a:lstStyle>
            <a:lvl1pPr algn="ctr">
              <a:defRPr sz="3200" baseline="0">
                <a:solidFill>
                  <a:schemeClr val="tx1">
                    <a:lumMod val="75000"/>
                    <a:lumOff val="25000"/>
                  </a:schemeClr>
                </a:solidFill>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604837" y="1681200"/>
            <a:ext cx="10990800" cy="32112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0"/>
            </p:custDataLst>
          </p:nvPr>
        </p:nvSpPr>
        <p:spPr>
          <a:xfrm>
            <a:off x="594000" y="5180400"/>
            <a:ext cx="11001600" cy="1011600"/>
          </a:xfrm>
        </p:spPr>
        <p:txBody>
          <a:bodyPr/>
          <a:lstStyle>
            <a:lvl1pPr>
              <a:defRPr baseline="0">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grpSp>
        <p:nvGrpSpPr>
          <p:cNvPr id="13" name="组合 12"/>
          <p:cNvGrpSpPr/>
          <p:nvPr userDrawn="1">
            <p:custDataLst>
              <p:tags r:id="rId11"/>
            </p:custDataLst>
          </p:nvPr>
        </p:nvGrpSpPr>
        <p:grpSpPr>
          <a:xfrm>
            <a:off x="0" y="0"/>
            <a:ext cx="12192000" cy="6858000"/>
            <a:chOff x="0" y="0"/>
            <a:chExt cx="12192000" cy="6858000"/>
          </a:xfrm>
        </p:grpSpPr>
        <p:pic>
          <p:nvPicPr>
            <p:cNvPr id="11" name="图片 10"/>
            <p:cNvPicPr>
              <a:picLocks noChangeAspect="1"/>
            </p:cNvPicPr>
            <p:nvPr userDrawn="1">
              <p:custDataLst>
                <p:tags r:id="rId12"/>
              </p:custDataLst>
            </p:nvPr>
          </p:nvPicPr>
          <p:blipFill rotWithShape="1">
            <a:blip r:embed="rId13"/>
            <a:srcRect/>
            <a:stretch>
              <a:fillRect/>
            </a:stretch>
          </p:blipFill>
          <p:spPr>
            <a:xfrm>
              <a:off x="0" y="0"/>
              <a:ext cx="1441281" cy="931817"/>
            </a:xfrm>
            <a:prstGeom prst="rect">
              <a:avLst/>
            </a:prstGeom>
          </p:spPr>
        </p:pic>
        <p:pic>
          <p:nvPicPr>
            <p:cNvPr id="12" name="图片 11"/>
            <p:cNvPicPr>
              <a:picLocks noChangeAspect="1"/>
            </p:cNvPicPr>
            <p:nvPr userDrawn="1">
              <p:custDataLst>
                <p:tags r:id="rId14"/>
              </p:custDataLst>
            </p:nvPr>
          </p:nvPicPr>
          <p:blipFill rotWithShape="1">
            <a:blip r:embed="rId15"/>
            <a:srcRect/>
            <a:stretch>
              <a:fillRect/>
            </a:stretch>
          </p:blipFill>
          <p:spPr>
            <a:xfrm>
              <a:off x="11193506" y="5383306"/>
              <a:ext cx="998494" cy="1474694"/>
            </a:xfrm>
            <a:prstGeom prst="rect">
              <a:avLst/>
            </a:prstGeom>
          </p:spPr>
        </p:pic>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10" name="矩形 9"/>
          <p:cNvSpPr/>
          <p:nvPr userDrawn="1">
            <p:custDataLst>
              <p:tags r:id="rId4"/>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p:custDataLst>
              <p:tags r:id="rId5"/>
            </p:custDataLst>
          </p:nvPr>
        </p:nvSpPr>
        <p:spPr>
          <a:xfrm>
            <a:off x="579600" y="237600"/>
            <a:ext cx="11037600" cy="441964"/>
          </a:xfrm>
        </p:spPr>
        <p:txBody>
          <a:bodyPr/>
          <a:lstStyle>
            <a:lvl1pPr>
              <a:defRPr baseline="0">
                <a:solidFill>
                  <a:schemeClr val="tx1">
                    <a:lumMod val="75000"/>
                    <a:lumOff val="25000"/>
                  </a:schemeClr>
                </a:solidFill>
                <a:latin typeface="微软雅黑" panose="020B0503020204020204" charset="-122"/>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579600" y="1663200"/>
            <a:ext cx="5342400" cy="28944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6242400" y="1663200"/>
            <a:ext cx="5367600" cy="2894400"/>
          </a:xfrm>
        </p:spPr>
        <p:txBody>
          <a:bodyPr/>
          <a:lstStyle>
            <a:lvl1pPr>
              <a:defRPr baseline="0">
                <a:latin typeface="微软雅黑" panose="020B0503020204020204" charset="-122"/>
                <a:ea typeface="微软雅黑" panose="020B0503020204020204" charset="-122"/>
              </a:defRPr>
            </a:lvl1pPr>
            <a:lvl2pPr>
              <a:defRPr baseline="0">
                <a:latin typeface="微软雅黑" panose="020B0503020204020204" charset="-122"/>
                <a:ea typeface="微软雅黑" panose="020B0503020204020204" charset="-122"/>
              </a:defRPr>
            </a:lvl2pPr>
            <a:lvl3pPr>
              <a:defRPr baseline="0">
                <a:latin typeface="微软雅黑" panose="020B0503020204020204" charset="-122"/>
                <a:ea typeface="微软雅黑" panose="020B0503020204020204" charset="-122"/>
              </a:defRPr>
            </a:lvl3pPr>
            <a:lvl4pPr>
              <a:defRPr baseline="0">
                <a:latin typeface="微软雅黑" panose="020B0503020204020204" charset="-122"/>
                <a:ea typeface="微软雅黑" panose="020B0503020204020204" charset="-122"/>
              </a:defRPr>
            </a:lvl4pPr>
            <a:lvl5pPr>
              <a:defRPr baseline="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1"/>
            </p:custDataLst>
          </p:nvPr>
        </p:nvSpPr>
        <p:spPr>
          <a:xfrm>
            <a:off x="572400" y="4816800"/>
            <a:ext cx="5342400" cy="781200"/>
          </a:xfrm>
        </p:spPr>
        <p:txBody>
          <a:bodyPr/>
          <a:lstStyle>
            <a:lvl1pPr>
              <a:defRPr baseline="0">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2"/>
            </p:custDataLst>
          </p:nvPr>
        </p:nvSpPr>
        <p:spPr>
          <a:xfrm>
            <a:off x="6253200" y="4813200"/>
            <a:ext cx="5367600" cy="781200"/>
          </a:xfrm>
        </p:spPr>
        <p:txBody>
          <a:bodyPr/>
          <a:lstStyle>
            <a:lvl1pPr>
              <a:defRPr baseline="0">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grpSp>
        <p:nvGrpSpPr>
          <p:cNvPr id="14" name="组合 13"/>
          <p:cNvGrpSpPr/>
          <p:nvPr userDrawn="1">
            <p:custDataLst>
              <p:tags r:id="rId13"/>
            </p:custDataLst>
          </p:nvPr>
        </p:nvGrpSpPr>
        <p:grpSpPr>
          <a:xfrm flipH="1">
            <a:off x="0" y="0"/>
            <a:ext cx="12192000" cy="6858000"/>
            <a:chOff x="0" y="0"/>
            <a:chExt cx="12192000" cy="6858000"/>
          </a:xfrm>
        </p:grpSpPr>
        <p:pic>
          <p:nvPicPr>
            <p:cNvPr id="15" name="图片 14"/>
            <p:cNvPicPr>
              <a:picLocks noChangeAspect="1"/>
            </p:cNvPicPr>
            <p:nvPr userDrawn="1">
              <p:custDataLst>
                <p:tags r:id="rId14"/>
              </p:custDataLst>
            </p:nvPr>
          </p:nvPicPr>
          <p:blipFill rotWithShape="1">
            <a:blip r:embed="rId15"/>
            <a:srcRect/>
            <a:stretch>
              <a:fillRect/>
            </a:stretch>
          </p:blipFill>
          <p:spPr>
            <a:xfrm>
              <a:off x="0" y="0"/>
              <a:ext cx="1441281" cy="931817"/>
            </a:xfrm>
            <a:prstGeom prst="rect">
              <a:avLst/>
            </a:prstGeom>
          </p:spPr>
        </p:pic>
        <p:pic>
          <p:nvPicPr>
            <p:cNvPr id="16" name="图片 15"/>
            <p:cNvPicPr>
              <a:picLocks noChangeAspect="1"/>
            </p:cNvPicPr>
            <p:nvPr userDrawn="1">
              <p:custDataLst>
                <p:tags r:id="rId16"/>
              </p:custDataLst>
            </p:nvPr>
          </p:nvPicPr>
          <p:blipFill rotWithShape="1">
            <a:blip r:embed="rId17"/>
            <a:srcRect/>
            <a:stretch>
              <a:fillRect/>
            </a:stretch>
          </p:blipFill>
          <p:spPr>
            <a:xfrm>
              <a:off x="11193506" y="5383306"/>
              <a:ext cx="998494" cy="1474694"/>
            </a:xfrm>
            <a:prstGeom prst="rect">
              <a:avLst/>
            </a:prstGeom>
          </p:spPr>
        </p:pic>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pic>
        <p:nvPicPr>
          <p:cNvPr id="11" name="图片 10"/>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10" name="矩形 9"/>
          <p:cNvSpPr/>
          <p:nvPr userDrawn="1">
            <p:custDataLst>
              <p:tags r:id="rId4"/>
            </p:custDataLst>
          </p:nvPr>
        </p:nvSpPr>
        <p:spPr>
          <a:xfrm>
            <a:off x="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hasCustomPrompt="1"/>
            <p:custDataLst>
              <p:tags r:id="rId5"/>
            </p:custDataLst>
          </p:nvPr>
        </p:nvSpPr>
        <p:spPr>
          <a:xfrm>
            <a:off x="1522800" y="1339200"/>
            <a:ext cx="9144000" cy="2386800"/>
          </a:xfrm>
        </p:spPr>
        <p:txBody>
          <a:bodyPr anchor="b"/>
          <a:lstStyle>
            <a:lvl1pPr algn="ctr">
              <a:defRPr sz="6000" baseline="0">
                <a:solidFill>
                  <a:schemeClr val="tx1">
                    <a:lumMod val="75000"/>
                    <a:lumOff val="25000"/>
                  </a:schemeClr>
                </a:solidFill>
                <a:latin typeface="微软雅黑" panose="020B0503020204020204" charset="-122"/>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6"/>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1522413" y="3862800"/>
            <a:ext cx="9144000" cy="1656000"/>
          </a:xfrm>
        </p:spPr>
        <p:txBody>
          <a:bodyPr/>
          <a:lstStyle>
            <a:lvl1pPr algn="ctr">
              <a:defRPr baseline="0">
                <a:latin typeface="微软雅黑" panose="020B0503020204020204" charset="-122"/>
                <a:ea typeface="微软雅黑" panose="020B0503020204020204" charset="-122"/>
              </a:defRPr>
            </a:lvl1pPr>
          </a:lstStyle>
          <a:p>
            <a:pPr lvl="0"/>
            <a:r>
              <a:rPr lang="zh-CN" altLang="en-US" dirty="0"/>
              <a:t>单击此处编辑母版文本样式</a:t>
            </a:r>
            <a:endParaRPr lang="zh-CN" altLang="en-US" dirty="0"/>
          </a:p>
        </p:txBody>
      </p:sp>
      <p:grpSp>
        <p:nvGrpSpPr>
          <p:cNvPr id="12" name="组合 11"/>
          <p:cNvGrpSpPr/>
          <p:nvPr userDrawn="1">
            <p:custDataLst>
              <p:tags r:id="rId10"/>
            </p:custDataLst>
          </p:nvPr>
        </p:nvGrpSpPr>
        <p:grpSpPr>
          <a:xfrm>
            <a:off x="1" y="0"/>
            <a:ext cx="12191999" cy="6858000"/>
            <a:chOff x="1" y="0"/>
            <a:chExt cx="12191999" cy="6858000"/>
          </a:xfrm>
        </p:grpSpPr>
        <p:pic>
          <p:nvPicPr>
            <p:cNvPr id="13" name="图片 12"/>
            <p:cNvPicPr>
              <a:picLocks noChangeAspect="1"/>
            </p:cNvPicPr>
            <p:nvPr userDrawn="1">
              <p:custDataLst>
                <p:tags r:id="rId11"/>
              </p:custDataLst>
            </p:nvPr>
          </p:nvPicPr>
          <p:blipFill rotWithShape="1">
            <a:blip r:embed="rId12">
              <a:extLst>
                <a:ext uri="{BEBA8EAE-BF5A-486C-A8C5-ECC9F3942E4B}">
                  <a14:imgProps xmlns:a14="http://schemas.microsoft.com/office/drawing/2010/main">
                    <a14:imgLayer r:embed="rId13">
                      <a14:imgEffect>
                        <a14:saturation sat="50000"/>
                      </a14:imgEffect>
                    </a14:imgLayer>
                  </a14:imgProps>
                </a:ext>
              </a:extLst>
            </a:blip>
            <a:srcRect/>
            <a:stretch>
              <a:fillRect/>
            </a:stretch>
          </p:blipFill>
          <p:spPr>
            <a:xfrm>
              <a:off x="1" y="0"/>
              <a:ext cx="2757714" cy="1782917"/>
            </a:xfrm>
            <a:prstGeom prst="rect">
              <a:avLst/>
            </a:prstGeom>
          </p:spPr>
        </p:pic>
        <p:pic>
          <p:nvPicPr>
            <p:cNvPr id="14" name="图片 13"/>
            <p:cNvPicPr>
              <a:picLocks noChangeAspect="1"/>
            </p:cNvPicPr>
            <p:nvPr userDrawn="1">
              <p:custDataLst>
                <p:tags r:id="rId14"/>
              </p:custDataLst>
            </p:nvPr>
          </p:nvPicPr>
          <p:blipFill rotWithShape="1">
            <a:blip r:embed="rId15"/>
            <a:srcRect/>
            <a:stretch>
              <a:fillRect/>
            </a:stretch>
          </p:blipFill>
          <p:spPr>
            <a:xfrm>
              <a:off x="10493829" y="4349940"/>
              <a:ext cx="1698171" cy="2508060"/>
            </a:xfrm>
            <a:prstGeom prst="rect">
              <a:avLst/>
            </a:prstGeom>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pic>
        <p:nvPicPr>
          <p:cNvPr id="7" name="图片 2"/>
          <p:cNvPicPr>
            <a:picLocks noChangeAspect="1" noChangeArrowheads="1"/>
          </p:cNvPicPr>
          <p:nvPr>
            <p:custDataLst>
              <p:tags r:id="rId2"/>
            </p:custDataLst>
          </p:nvPr>
        </p:nvPicPr>
        <p:blipFill>
          <a:blip r:embed="rId3">
            <a:extLst>
              <a:ext uri="{28A0092B-C50C-407E-A947-70E740481C1C}">
                <a14:useLocalDpi xmlns:a14="http://schemas.microsoft.com/office/drawing/2010/main" val="0"/>
              </a:ext>
            </a:extLst>
          </a:blip>
          <a:srcRect r="6975"/>
          <a:stretch>
            <a:fillRect/>
          </a:stretch>
        </p:blipFill>
        <p:spPr bwMode="auto">
          <a:xfrm>
            <a:off x="5224463" y="0"/>
            <a:ext cx="696753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hasCustomPrompt="1"/>
            <p:custDataLst>
              <p:tags r:id="rId4"/>
            </p:custDataLst>
          </p:nvPr>
        </p:nvSpPr>
        <p:spPr>
          <a:xfrm>
            <a:off x="114300" y="2576192"/>
            <a:ext cx="5470071" cy="1202510"/>
          </a:xfrm>
        </p:spPr>
        <p:txBody>
          <a:bodyPr anchor="b">
            <a:normAutofit/>
          </a:bodyPr>
          <a:lstStyle>
            <a:lvl1pPr algn="ctr">
              <a:defRPr sz="4800" b="1"/>
            </a:lvl1pPr>
          </a:lstStyle>
          <a:p>
            <a:r>
              <a:rPr lang="zh-CN" altLang="en-US" dirty="0"/>
              <a:t>单击此处编辑标题</a:t>
            </a:r>
            <a:endParaRPr lang="zh-CN" altLang="en-US" dirty="0"/>
          </a:p>
        </p:txBody>
      </p:sp>
      <p:sp>
        <p:nvSpPr>
          <p:cNvPr id="3" name="文本占位符 2"/>
          <p:cNvSpPr>
            <a:spLocks noGrp="1"/>
          </p:cNvSpPr>
          <p:nvPr>
            <p:ph type="body" idx="1"/>
            <p:custDataLst>
              <p:tags r:id="rId5"/>
            </p:custDataLst>
          </p:nvPr>
        </p:nvSpPr>
        <p:spPr>
          <a:xfrm>
            <a:off x="114300" y="3805690"/>
            <a:ext cx="5470071" cy="537712"/>
          </a:xfrm>
        </p:spPr>
        <p:txBody>
          <a:bodyP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6"/>
            </p:custDataLst>
          </p:nvPr>
        </p:nvSpPr>
        <p:spPr/>
        <p:txBody>
          <a:bodyPr/>
          <a:lstStyle/>
          <a:p>
            <a:fld id="{4C673B6C-4284-405C-963D-BB07F2087A0B}"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9D00EC9D-7FD2-4C5C-AB54-92EC8DA70D1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838200" y="1825625"/>
            <a:ext cx="5181600" cy="4351338"/>
          </a:xfrm>
        </p:spPr>
        <p:txBody>
          <a:bodyPr/>
          <a:lstStyle>
            <a:lvl1pPr>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custDataLst>
              <p:tags r:id="rId4"/>
            </p:custDataLst>
          </p:nvPr>
        </p:nvSpPr>
        <p:spPr>
          <a:xfrm>
            <a:off x="6172200" y="1825625"/>
            <a:ext cx="5181600" cy="4351338"/>
          </a:xfrm>
        </p:spPr>
        <p:txBody>
          <a:bodyPr/>
          <a:lstStyle>
            <a:lvl1pPr>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4C673B6C-4284-405C-963D-BB07F2087A0B}"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9D00EC9D-7FD2-4C5C-AB54-92EC8DA70D1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272256"/>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custDataLst>
              <p:tags r:id="rId3"/>
            </p:custDataLst>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4"/>
            </p:custDataLst>
          </p:nvPr>
        </p:nvSpPr>
        <p:spPr>
          <a:xfrm>
            <a:off x="839788" y="2505075"/>
            <a:ext cx="5157787" cy="3684588"/>
          </a:xfrm>
        </p:spPr>
        <p:txBody>
          <a:bodyPr/>
          <a:lstStyle>
            <a:lvl1pPr>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custDataLst>
              <p:tags r:id="rId5"/>
            </p:custDataLst>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2505075"/>
            <a:ext cx="5183188" cy="3684588"/>
          </a:xfrm>
        </p:spPr>
        <p:txBody>
          <a:bodyPr/>
          <a:lstStyle>
            <a:lvl1pPr>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custDataLst>
              <p:tags r:id="rId7"/>
            </p:custDataLst>
          </p:nvPr>
        </p:nvSpPr>
        <p:spPr/>
        <p:txBody>
          <a:bodyPr/>
          <a:lstStyle/>
          <a:p>
            <a:fld id="{4C673B6C-4284-405C-963D-BB07F2087A0B}"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9D00EC9D-7FD2-4C5C-AB54-92EC8DA70D1E}"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4C673B6C-4284-405C-963D-BB07F2087A0B}"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9D00EC9D-7FD2-4C5C-AB54-92EC8DA70D1E}" type="slidenum">
              <a:rPr lang="zh-CN" altLang="en-US" smtClean="0"/>
            </a:fld>
            <a:endParaRPr lang="zh-CN" altLang="en-US"/>
          </a:p>
        </p:txBody>
      </p:sp>
      <p:sp>
        <p:nvSpPr>
          <p:cNvPr id="9" name="标题 8"/>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4C673B6C-4284-405C-963D-BB07F2087A0B}"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9D00EC9D-7FD2-4C5C-AB54-92EC8DA70D1E}"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7" y="457200"/>
            <a:ext cx="4165200" cy="1600200"/>
          </a:xfrm>
        </p:spPr>
        <p:txBody>
          <a:bodyPr anchor="t" anchorCtr="0">
            <a:normAutofit/>
          </a:bodyPr>
          <a:lstStyle>
            <a:lvl1pPr>
              <a:defRPr sz="3600"/>
            </a:lvl1pPr>
          </a:lstStyle>
          <a:p>
            <a:r>
              <a:rPr lang="zh-CN" altLang="en-US" dirty="0"/>
              <a:t>单击此处编辑母版标题样式</a:t>
            </a:r>
            <a:endParaRPr lang="zh-CN" altLang="en-US" dirty="0"/>
          </a:p>
        </p:txBody>
      </p:sp>
      <p:sp>
        <p:nvSpPr>
          <p:cNvPr id="3" name="图片占位符 2"/>
          <p:cNvSpPr>
            <a:spLocks noGrp="1" noChangeAspect="1"/>
          </p:cNvSpPr>
          <p:nvPr>
            <p:ph type="pic" idx="1"/>
            <p:custDataLst>
              <p:tags r:id="rId3"/>
            </p:custDataLst>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custDataLst>
              <p:tags r:id="rId4"/>
            </p:custDataLst>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280822" y="365125"/>
            <a:ext cx="1072978"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custDataLst>
              <p:tags r:id="rId3"/>
            </p:custDataLst>
          </p:nvPr>
        </p:nvSpPr>
        <p:spPr>
          <a:xfrm>
            <a:off x="838200" y="365125"/>
            <a:ext cx="9343768" cy="5811838"/>
          </a:xfrm>
        </p:spPr>
        <p:txBody>
          <a:bodyPr vert="eaVert"/>
          <a:lstStyle>
            <a:lvl1pPr>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4C673B6C-4284-405C-963D-BB07F2087A0B}"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9D00EC9D-7FD2-4C5C-AB54-92EC8DA70D1E}"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4" Type="http://schemas.openxmlformats.org/officeDocument/2006/relationships/theme" Target="../theme/theme1.xml"/><Relationship Id="rId23" Type="http://schemas.openxmlformats.org/officeDocument/2006/relationships/tags" Target="../tags/tag71.xml"/><Relationship Id="rId22" Type="http://schemas.openxmlformats.org/officeDocument/2006/relationships/tags" Target="../tags/tag70.xml"/><Relationship Id="rId21" Type="http://schemas.openxmlformats.org/officeDocument/2006/relationships/tags" Target="../tags/tag69.xml"/><Relationship Id="rId20" Type="http://schemas.openxmlformats.org/officeDocument/2006/relationships/tags" Target="../tags/tag68.xml"/><Relationship Id="rId2" Type="http://schemas.openxmlformats.org/officeDocument/2006/relationships/slideLayout" Target="../slideLayouts/slideLayout2.xml"/><Relationship Id="rId19" Type="http://schemas.openxmlformats.org/officeDocument/2006/relationships/tags" Target="../tags/tag67.xml"/><Relationship Id="rId18" Type="http://schemas.openxmlformats.org/officeDocument/2006/relationships/tags" Target="../tags/tag66.xml"/><Relationship Id="rId17" Type="http://schemas.openxmlformats.org/officeDocument/2006/relationships/tags" Target="../tags/tag65.xml"/><Relationship Id="rId16" Type="http://schemas.openxmlformats.org/officeDocument/2006/relationships/tags" Target="../tags/tag64.xml"/><Relationship Id="rId15" Type="http://schemas.openxmlformats.org/officeDocument/2006/relationships/tags" Target="../tags/tag63.xml"/><Relationship Id="rId14" Type="http://schemas.openxmlformats.org/officeDocument/2006/relationships/tags" Target="../tags/tag62.xml"/><Relationship Id="rId13" Type="http://schemas.openxmlformats.org/officeDocument/2006/relationships/tags" Target="../tags/tag61.xml"/><Relationship Id="rId12" Type="http://schemas.openxmlformats.org/officeDocument/2006/relationships/tags" Target="../tags/tag6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5" Type="http://schemas.openxmlformats.org/officeDocument/2006/relationships/theme" Target="../theme/theme2.xml"/><Relationship Id="rId24" Type="http://schemas.openxmlformats.org/officeDocument/2006/relationships/tags" Target="../tags/tag249.xml"/><Relationship Id="rId23" Type="http://schemas.openxmlformats.org/officeDocument/2006/relationships/tags" Target="../tags/tag248.xml"/><Relationship Id="rId22" Type="http://schemas.openxmlformats.org/officeDocument/2006/relationships/tags" Target="../tags/tag247.xml"/><Relationship Id="rId21" Type="http://schemas.openxmlformats.org/officeDocument/2006/relationships/tags" Target="../tags/tag246.xml"/><Relationship Id="rId20" Type="http://schemas.openxmlformats.org/officeDocument/2006/relationships/tags" Target="../tags/tag245.xml"/><Relationship Id="rId2" Type="http://schemas.openxmlformats.org/officeDocument/2006/relationships/slideLayout" Target="../slideLayouts/slideLayout13.xml"/><Relationship Id="rId19" Type="http://schemas.openxmlformats.org/officeDocument/2006/relationships/tags" Target="../tags/tag244.xml"/><Relationship Id="rId18" Type="http://schemas.openxmlformats.org/officeDocument/2006/relationships/slideLayout" Target="../slideLayouts/slideLayout2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openDmnd">
          <a:fgClr>
            <a:schemeClr val="bg1">
              <a:lumMod val="85000"/>
            </a:schemeClr>
          </a:fgClr>
          <a:bgClr>
            <a:schemeClr val="bg1"/>
          </a:bgClr>
        </a:pattFill>
        <a:effectLst/>
      </p:bgPr>
    </p:bg>
    <p:spTree>
      <p:nvGrpSpPr>
        <p:cNvPr id="1" name=""/>
        <p:cNvGrpSpPr/>
        <p:nvPr/>
      </p:nvGrpSpPr>
      <p:grpSpPr>
        <a:xfrm>
          <a:off x="0" y="0"/>
          <a:ext cx="0" cy="0"/>
          <a:chOff x="0" y="0"/>
          <a:chExt cx="0" cy="0"/>
        </a:xfrm>
      </p:grpSpPr>
      <p:grpSp>
        <p:nvGrpSpPr>
          <p:cNvPr id="7" name="组合 3"/>
          <p:cNvGrpSpPr/>
          <p:nvPr>
            <p:custDataLst>
              <p:tags r:id="rId12"/>
            </p:custDataLst>
          </p:nvPr>
        </p:nvGrpSpPr>
        <p:grpSpPr bwMode="auto">
          <a:xfrm flipH="1">
            <a:off x="11182350" y="0"/>
            <a:ext cx="1009650" cy="1009650"/>
            <a:chOff x="0" y="0"/>
            <a:chExt cx="3600450" cy="3600450"/>
          </a:xfrm>
        </p:grpSpPr>
        <p:sp>
          <p:nvSpPr>
            <p:cNvPr id="8" name="直角三角形 7"/>
            <p:cNvSpPr/>
            <p:nvPr>
              <p:custDataLst>
                <p:tags r:id="rId13"/>
              </p:custDataLst>
            </p:nvPr>
          </p:nvSpPr>
          <p:spPr>
            <a:xfrm rot="5400000">
              <a:off x="0" y="0"/>
              <a:ext cx="3600450" cy="3600450"/>
            </a:xfrm>
            <a:prstGeom prst="rtTriangle">
              <a:avLst/>
            </a:prstGeom>
            <a:solidFill>
              <a:schemeClr val="accent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直角三角形 8"/>
            <p:cNvSpPr/>
            <p:nvPr>
              <p:custDataLst>
                <p:tags r:id="rId14"/>
              </p:custDataLst>
            </p:nvPr>
          </p:nvSpPr>
          <p:spPr>
            <a:xfrm rot="5400000">
              <a:off x="-4" y="0"/>
              <a:ext cx="2972071" cy="2972068"/>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10" name="组合 14"/>
          <p:cNvGrpSpPr/>
          <p:nvPr>
            <p:custDataLst>
              <p:tags r:id="rId15"/>
            </p:custDataLst>
          </p:nvPr>
        </p:nvGrpSpPr>
        <p:grpSpPr bwMode="auto">
          <a:xfrm flipV="1">
            <a:off x="0" y="5829300"/>
            <a:ext cx="1028700" cy="1028700"/>
            <a:chOff x="0" y="0"/>
            <a:chExt cx="3600450" cy="3600450"/>
          </a:xfrm>
        </p:grpSpPr>
        <p:sp>
          <p:nvSpPr>
            <p:cNvPr id="11" name="直角三角形 10"/>
            <p:cNvSpPr/>
            <p:nvPr>
              <p:custDataLst>
                <p:tags r:id="rId16"/>
              </p:custDataLst>
            </p:nvPr>
          </p:nvSpPr>
          <p:spPr>
            <a:xfrm rot="5400000">
              <a:off x="0" y="0"/>
              <a:ext cx="3600450" cy="3600450"/>
            </a:xfrm>
            <a:prstGeom prst="rtTriangle">
              <a:avLst/>
            </a:prstGeom>
            <a:solidFill>
              <a:schemeClr val="accent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 name="直角三角形 11"/>
            <p:cNvSpPr/>
            <p:nvPr>
              <p:custDataLst>
                <p:tags r:id="rId17"/>
              </p:custDataLst>
            </p:nvPr>
          </p:nvSpPr>
          <p:spPr>
            <a:xfrm rot="5400000">
              <a:off x="4" y="0"/>
              <a:ext cx="2972592" cy="2972596"/>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2" name="标题占位符 1"/>
          <p:cNvSpPr>
            <a:spLocks noGrp="1"/>
          </p:cNvSpPr>
          <p:nvPr>
            <p:ph type="title"/>
            <p:custDataLst>
              <p:tags r:id="rId18"/>
            </p:custDataLst>
          </p:nvPr>
        </p:nvSpPr>
        <p:spPr>
          <a:xfrm>
            <a:off x="838200" y="365125"/>
            <a:ext cx="10515600" cy="1325563"/>
          </a:xfrm>
          <a:prstGeom prst="rect">
            <a:avLst/>
          </a:prstGeom>
        </p:spPr>
        <p:txBody>
          <a:bodyPr vert="horz" lIns="90000" tIns="46800" rIns="90000" bIns="4680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9"/>
            </p:custDataLst>
          </p:nvPr>
        </p:nvSpPr>
        <p:spPr>
          <a:xfrm>
            <a:off x="838200" y="1825625"/>
            <a:ext cx="10515600" cy="4351338"/>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0"/>
            </p:custDataLst>
          </p:nvPr>
        </p:nvSpPr>
        <p:spPr>
          <a:xfrm>
            <a:off x="838200" y="6356350"/>
            <a:ext cx="2743200" cy="365125"/>
          </a:xfrm>
          <a:prstGeom prst="rect">
            <a:avLst/>
          </a:prstGeom>
        </p:spPr>
        <p:txBody>
          <a:bodyPr vert="horz" lIns="90000" tIns="46800" rIns="90000" bIns="46800" rtlCol="0" anchor="ctr">
            <a:normAutofit/>
          </a:bodyPr>
          <a:lstStyle>
            <a:lvl1pPr algn="l">
              <a:lnSpc>
                <a:spcPct val="120000"/>
              </a:lnSpc>
              <a:defRPr sz="1200">
                <a:solidFill>
                  <a:schemeClr val="bg1">
                    <a:lumMod val="50000"/>
                  </a:schemeClr>
                </a:solidFill>
                <a:latin typeface="+mn-ea"/>
                <a:ea typeface="+mn-ea"/>
              </a:defRPr>
            </a:lvl1pPr>
          </a:lstStyle>
          <a:p>
            <a:fld id="{4C673B6C-4284-405C-963D-BB07F2087A0B}" type="datetimeFigureOut">
              <a:rPr lang="zh-CN" altLang="en-US" smtClean="0"/>
            </a:fld>
            <a:endParaRPr lang="zh-CN" altLang="en-US"/>
          </a:p>
        </p:txBody>
      </p:sp>
      <p:sp>
        <p:nvSpPr>
          <p:cNvPr id="5" name="页脚占位符 4"/>
          <p:cNvSpPr>
            <a:spLocks noGrp="1"/>
          </p:cNvSpPr>
          <p:nvPr>
            <p:ph type="ftr" sz="quarter" idx="3"/>
            <p:custDataLst>
              <p:tags r:id="rId21"/>
            </p:custDataLst>
          </p:nvPr>
        </p:nvSpPr>
        <p:spPr>
          <a:xfrm>
            <a:off x="4038600" y="6356350"/>
            <a:ext cx="4114800" cy="365125"/>
          </a:xfrm>
          <a:prstGeom prst="rect">
            <a:avLst/>
          </a:prstGeom>
        </p:spPr>
        <p:txBody>
          <a:bodyPr vert="horz" lIns="90000" tIns="46800" rIns="90000" bIns="46800" rtlCol="0" anchor="ctr">
            <a:normAutofit/>
          </a:bodyPr>
          <a:lstStyle>
            <a:lvl1pPr algn="ctr">
              <a:lnSpc>
                <a:spcPct val="120000"/>
              </a:lnSpc>
              <a:defRPr sz="1200">
                <a:solidFill>
                  <a:schemeClr val="bg1">
                    <a:lumMod val="50000"/>
                  </a:schemeClr>
                </a:solidFill>
                <a:latin typeface="+mn-ea"/>
                <a:ea typeface="+mn-ea"/>
              </a:defRPr>
            </a:lvl1pPr>
          </a:lstStyle>
          <a:p>
            <a:endParaRPr lang="zh-CN" altLang="en-US"/>
          </a:p>
        </p:txBody>
      </p:sp>
      <p:sp>
        <p:nvSpPr>
          <p:cNvPr id="6" name="灯片编号占位符 5"/>
          <p:cNvSpPr>
            <a:spLocks noGrp="1"/>
          </p:cNvSpPr>
          <p:nvPr>
            <p:ph type="sldNum" sz="quarter" idx="4"/>
            <p:custDataLst>
              <p:tags r:id="rId22"/>
            </p:custDataLst>
          </p:nvPr>
        </p:nvSpPr>
        <p:spPr>
          <a:xfrm>
            <a:off x="8610600" y="6356350"/>
            <a:ext cx="2743200" cy="365125"/>
          </a:xfrm>
          <a:prstGeom prst="rect">
            <a:avLst/>
          </a:prstGeom>
        </p:spPr>
        <p:txBody>
          <a:bodyPr vert="horz" lIns="90000" tIns="46800" rIns="90000" bIns="46800" rtlCol="0" anchor="ctr">
            <a:normAutofit/>
          </a:bodyPr>
          <a:lstStyle>
            <a:lvl1pPr algn="r">
              <a:lnSpc>
                <a:spcPct val="120000"/>
              </a:lnSpc>
              <a:defRPr sz="1200">
                <a:solidFill>
                  <a:schemeClr val="bg1">
                    <a:lumMod val="50000"/>
                  </a:schemeClr>
                </a:solidFill>
                <a:latin typeface="+mn-ea"/>
                <a:ea typeface="+mn-ea"/>
              </a:defRPr>
            </a:lvl1pPr>
          </a:lstStyle>
          <a:p>
            <a:fld id="{9D00EC9D-7FD2-4C5C-AB54-92EC8DA70D1E}" type="slidenum">
              <a:rPr lang="zh-CN" altLang="en-US" smtClean="0"/>
            </a:fld>
            <a:endParaRPr lang="zh-CN" altLang="en-US"/>
          </a:p>
        </p:txBody>
      </p:sp>
      <p:sp>
        <p:nvSpPr>
          <p:cNvPr id="13" name="KSO_TEMPLATE" hidden="1"/>
          <p:cNvSpPr/>
          <p:nvPr>
            <p:custDataLst>
              <p:tags r:id="rId23"/>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12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accent1"/>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2.xml"/><Relationship Id="rId4" Type="http://schemas.openxmlformats.org/officeDocument/2006/relationships/tags" Target="../tags/tag252.xml"/><Relationship Id="rId3" Type="http://schemas.openxmlformats.org/officeDocument/2006/relationships/tags" Target="../tags/tag251.xml"/><Relationship Id="rId2" Type="http://schemas.openxmlformats.org/officeDocument/2006/relationships/tags" Target="../tags/tag250.xml"/><Relationship Id="rId1" Type="http://schemas.openxmlformats.org/officeDocument/2006/relationships/image" Target="../media/image14.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253.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tags" Target="../tags/tag254.xml"/><Relationship Id="rId2" Type="http://schemas.openxmlformats.org/officeDocument/2006/relationships/image" Target="../media/image16.png"/><Relationship Id="rId1" Type="http://schemas.openxmlformats.org/officeDocument/2006/relationships/image" Target="../media/image15.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tags" Target="../tags/tag255.xml"/><Relationship Id="rId2" Type="http://schemas.openxmlformats.org/officeDocument/2006/relationships/image" Target="../media/image18.png"/><Relationship Id="rId1"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256.xml"/><Relationship Id="rId1" Type="http://schemas.openxmlformats.org/officeDocument/2006/relationships/image" Target="../media/image19.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tags" Target="../tags/tag257.xml"/><Relationship Id="rId2" Type="http://schemas.openxmlformats.org/officeDocument/2006/relationships/image" Target="../media/image21.png"/><Relationship Id="rId1" Type="http://schemas.openxmlformats.org/officeDocument/2006/relationships/image" Target="../media/image20.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tags" Target="../tags/tag258.xml"/><Relationship Id="rId2" Type="http://schemas.openxmlformats.org/officeDocument/2006/relationships/image" Target="../media/image23.png"/><Relationship Id="rId1" Type="http://schemas.openxmlformats.org/officeDocument/2006/relationships/image" Target="../media/image22.png"/></Relationships>
</file>

<file path=ppt/slides/_rels/slide8.xml.rels><?xml version="1.0" encoding="UTF-8" standalone="yes"?>
<Relationships xmlns="http://schemas.openxmlformats.org/package/2006/relationships"><Relationship Id="rId9" Type="http://schemas.openxmlformats.org/officeDocument/2006/relationships/tags" Target="../tags/tag266.xml"/><Relationship Id="rId8" Type="http://schemas.openxmlformats.org/officeDocument/2006/relationships/tags" Target="../tags/tag265.xml"/><Relationship Id="rId7" Type="http://schemas.openxmlformats.org/officeDocument/2006/relationships/tags" Target="../tags/tag264.xml"/><Relationship Id="rId6" Type="http://schemas.openxmlformats.org/officeDocument/2006/relationships/tags" Target="../tags/tag263.xml"/><Relationship Id="rId5" Type="http://schemas.openxmlformats.org/officeDocument/2006/relationships/tags" Target="../tags/tag262.xml"/><Relationship Id="rId4" Type="http://schemas.openxmlformats.org/officeDocument/2006/relationships/tags" Target="../tags/tag261.xml"/><Relationship Id="rId3" Type="http://schemas.openxmlformats.org/officeDocument/2006/relationships/tags" Target="../tags/tag260.xml"/><Relationship Id="rId23" Type="http://schemas.openxmlformats.org/officeDocument/2006/relationships/notesSlide" Target="../notesSlides/notesSlide2.xml"/><Relationship Id="rId22" Type="http://schemas.openxmlformats.org/officeDocument/2006/relationships/slideLayout" Target="../slideLayouts/slideLayout17.xml"/><Relationship Id="rId21" Type="http://schemas.openxmlformats.org/officeDocument/2006/relationships/tags" Target="../tags/tag278.xml"/><Relationship Id="rId20" Type="http://schemas.openxmlformats.org/officeDocument/2006/relationships/tags" Target="../tags/tag277.xml"/><Relationship Id="rId2" Type="http://schemas.openxmlformats.org/officeDocument/2006/relationships/tags" Target="../tags/tag259.xml"/><Relationship Id="rId19" Type="http://schemas.openxmlformats.org/officeDocument/2006/relationships/tags" Target="../tags/tag276.xml"/><Relationship Id="rId18" Type="http://schemas.openxmlformats.org/officeDocument/2006/relationships/tags" Target="../tags/tag275.xml"/><Relationship Id="rId17" Type="http://schemas.openxmlformats.org/officeDocument/2006/relationships/tags" Target="../tags/tag274.xml"/><Relationship Id="rId16" Type="http://schemas.openxmlformats.org/officeDocument/2006/relationships/tags" Target="../tags/tag273.xml"/><Relationship Id="rId15" Type="http://schemas.openxmlformats.org/officeDocument/2006/relationships/tags" Target="../tags/tag272.xml"/><Relationship Id="rId14" Type="http://schemas.openxmlformats.org/officeDocument/2006/relationships/tags" Target="../tags/tag271.xml"/><Relationship Id="rId13" Type="http://schemas.openxmlformats.org/officeDocument/2006/relationships/tags" Target="../tags/tag270.xml"/><Relationship Id="rId12" Type="http://schemas.openxmlformats.org/officeDocument/2006/relationships/tags" Target="../tags/tag269.xml"/><Relationship Id="rId11" Type="http://schemas.openxmlformats.org/officeDocument/2006/relationships/tags" Target="../tags/tag268.xml"/><Relationship Id="rId10" Type="http://schemas.openxmlformats.org/officeDocument/2006/relationships/tags" Target="../tags/tag267.xml"/><Relationship Id="rId1"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19" name="副标题 18"/>
          <p:cNvSpPr>
            <a:spLocks noGrp="1"/>
          </p:cNvSpPr>
          <p:nvPr>
            <p:ph type="subTitle" idx="1"/>
            <p:custDataLst>
              <p:tags r:id="rId2"/>
            </p:custDataLst>
          </p:nvPr>
        </p:nvSpPr>
        <p:spPr/>
        <p:txBody>
          <a:bodyPr>
            <a:normAutofit/>
          </a:bodyPr>
          <a:lstStyle/>
          <a:p>
            <a:r>
              <a:rPr lang="zh-CN" altLang="en-US" dirty="0"/>
              <a:t>长安</a:t>
            </a:r>
            <a:endParaRPr lang="zh-CN" altLang="en-US" dirty="0"/>
          </a:p>
        </p:txBody>
      </p:sp>
      <p:sp>
        <p:nvSpPr>
          <p:cNvPr id="3" name="标题 2"/>
          <p:cNvSpPr>
            <a:spLocks noGrp="1"/>
          </p:cNvSpPr>
          <p:nvPr>
            <p:ph type="ctrTitle"/>
            <p:custDataLst>
              <p:tags r:id="rId3"/>
            </p:custDataLst>
          </p:nvPr>
        </p:nvSpPr>
        <p:spPr/>
        <p:txBody>
          <a:bodyPr/>
          <a:lstStyle/>
          <a:p>
            <a:r>
              <a:rPr lang="zh-CN" altLang="en-US" dirty="0"/>
              <a:t>机器学习笔记</a:t>
            </a:r>
            <a:endParaRPr lang="zh-CN" altLang="en-US" dirty="0"/>
          </a:p>
        </p:txBody>
      </p:sp>
    </p:spTree>
    <p:custDataLst>
      <p:tags r:id="rId4"/>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第一章 引言</a:t>
            </a:r>
            <a:endParaRPr lang="zh-CN" altLang="en-US"/>
          </a:p>
        </p:txBody>
      </p:sp>
      <p:sp>
        <p:nvSpPr>
          <p:cNvPr id="3" name="内容占位符 2"/>
          <p:cNvSpPr>
            <a:spLocks noGrp="1"/>
          </p:cNvSpPr>
          <p:nvPr>
            <p:ph idx="1"/>
          </p:nvPr>
        </p:nvSpPr>
        <p:spPr/>
        <p:txBody>
          <a:bodyPr/>
          <a:p>
            <a:r>
              <a:rPr lang="zh-CN" altLang="en-US" sz="2800"/>
              <a:t>监督学习：其基本思想是，我们数据集中的每个样本都有相应的“正确答案”，再根据这些样本作出预测。</a:t>
            </a:r>
            <a:endParaRPr lang="zh-CN" altLang="en-US" sz="2800"/>
          </a:p>
          <a:p>
            <a:r>
              <a:rPr lang="zh-CN" altLang="en-US" sz="2800"/>
              <a:t>无监督学习算法可能会把数据集分成两个不同的簇，所以叫做聚类算法</a:t>
            </a:r>
            <a:endParaRPr lang="zh-CN" altLang="en-US" sz="2800"/>
          </a:p>
          <a:p>
            <a:r>
              <a:rPr lang="zh-CN" altLang="en-US" sz="2800"/>
              <a:t>无监督学习：它是学习策略，交给算法大量的数据，并让算法为我们从数据中找出某种结构。</a:t>
            </a:r>
            <a:endParaRPr lang="zh-CN" altLang="en-US" sz="2800"/>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监督学习过程</a:t>
            </a:r>
            <a:endParaRPr lang="zh-CN" altLang="en-US"/>
          </a:p>
        </p:txBody>
      </p:sp>
      <p:pic>
        <p:nvPicPr>
          <p:cNvPr id="4" name="内容占位符 3"/>
          <p:cNvPicPr>
            <a:picLocks noChangeAspect="1"/>
          </p:cNvPicPr>
          <p:nvPr>
            <p:ph idx="1"/>
          </p:nvPr>
        </p:nvPicPr>
        <p:blipFill>
          <a:blip r:embed="rId1"/>
          <a:stretch>
            <a:fillRect/>
          </a:stretch>
        </p:blipFill>
        <p:spPr>
          <a:xfrm>
            <a:off x="1088390" y="1731645"/>
            <a:ext cx="4914900" cy="3395345"/>
          </a:xfrm>
          <a:prstGeom prst="rect">
            <a:avLst/>
          </a:prstGeom>
        </p:spPr>
      </p:pic>
      <p:sp>
        <p:nvSpPr>
          <p:cNvPr id="5" name="文本框 4"/>
          <p:cNvSpPr txBox="1"/>
          <p:nvPr/>
        </p:nvSpPr>
        <p:spPr>
          <a:xfrm>
            <a:off x="7766685" y="1751965"/>
            <a:ext cx="3535680" cy="3415030"/>
          </a:xfrm>
          <a:prstGeom prst="rect">
            <a:avLst/>
          </a:prstGeom>
          <a:noFill/>
        </p:spPr>
        <p:txBody>
          <a:bodyPr wrap="square" rtlCol="0">
            <a:spAutoFit/>
          </a:bodyPr>
          <a:p>
            <a:r>
              <a:rPr lang="en-US" altLang="zh-CN"/>
              <a:t>x-</a:t>
            </a:r>
            <a:r>
              <a:rPr lang="zh-CN" altLang="en-US"/>
              <a:t>输入值</a:t>
            </a:r>
            <a:endParaRPr lang="zh-CN" altLang="en-US"/>
          </a:p>
          <a:p>
            <a:r>
              <a:rPr lang="en-US" altLang="zh-CN"/>
              <a:t>y-</a:t>
            </a:r>
            <a:r>
              <a:rPr lang="zh-CN" altLang="en-US"/>
              <a:t>输出值</a:t>
            </a:r>
            <a:endParaRPr lang="zh-CN" altLang="en-US"/>
          </a:p>
          <a:p>
            <a:r>
              <a:rPr lang="en-US" altLang="zh-CN"/>
              <a:t>h-</a:t>
            </a:r>
            <a:r>
              <a:rPr lang="zh-CN" altLang="en-US"/>
              <a:t>函数（ hypothesis( 假设)）</a:t>
            </a:r>
            <a:endParaRPr lang="zh-CN" altLang="en-US"/>
          </a:p>
          <a:p>
            <a:r>
              <a:rPr lang="en-US" altLang="zh-CN"/>
              <a:t>m-</a:t>
            </a:r>
            <a:r>
              <a:rPr lang="zh-CN" altLang="en-US"/>
              <a:t>训练集中实例的数量</a:t>
            </a:r>
            <a:endParaRPr lang="zh-CN" altLang="en-US"/>
          </a:p>
          <a:p>
            <a:r>
              <a:rPr lang="zh-CN" altLang="en-US"/>
              <a:t>（</a:t>
            </a:r>
            <a:r>
              <a:rPr lang="en-US" altLang="zh-CN"/>
              <a:t>x</a:t>
            </a:r>
            <a:r>
              <a:rPr lang="zh-CN" altLang="en-US"/>
              <a:t>，</a:t>
            </a:r>
            <a:r>
              <a:rPr lang="en-US" altLang="zh-CN"/>
              <a:t>y</a:t>
            </a:r>
            <a:r>
              <a:rPr lang="zh-CN" altLang="en-US"/>
              <a:t>）表示实例</a:t>
            </a:r>
            <a:endParaRPr lang="zh-CN" altLang="en-US"/>
          </a:p>
          <a:p>
            <a:endParaRPr lang="zh-CN" altLang="en-US"/>
          </a:p>
          <a:p>
            <a:endParaRPr lang="zh-CN" altLang="en-US"/>
          </a:p>
          <a:p>
            <a:r>
              <a:rPr lang="zh-CN" altLang="en-US"/>
              <a:t> 一种可能的表达方式为：</a:t>
            </a:r>
            <a:endParaRPr lang="zh-CN" altLang="en-US"/>
          </a:p>
          <a:p>
            <a:endParaRPr lang="zh-CN" altLang="en-US"/>
          </a:p>
          <a:p>
            <a:r>
              <a:rPr lang="zh-CN" altLang="en-US"/>
              <a:t>  因为只含有一个特征/输入变量，因此这样的问题叫作</a:t>
            </a:r>
            <a:r>
              <a:rPr lang="zh-CN" altLang="en-US" b="1"/>
              <a:t>单变量线性回归问题。</a:t>
            </a:r>
            <a:endParaRPr lang="zh-CN" altLang="en-US" b="1"/>
          </a:p>
        </p:txBody>
      </p:sp>
      <p:pic>
        <p:nvPicPr>
          <p:cNvPr id="6" name="图片 5"/>
          <p:cNvPicPr>
            <a:picLocks noChangeAspect="1"/>
          </p:cNvPicPr>
          <p:nvPr/>
        </p:nvPicPr>
        <p:blipFill>
          <a:blip r:embed="rId2"/>
          <a:stretch>
            <a:fillRect/>
          </a:stretch>
        </p:blipFill>
        <p:spPr>
          <a:xfrm>
            <a:off x="8709025" y="3979545"/>
            <a:ext cx="1651000" cy="292100"/>
          </a:xfrm>
          <a:prstGeom prst="rect">
            <a:avLst/>
          </a:prstGeom>
        </p:spPr>
      </p:pic>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单变量线性回归</a:t>
            </a:r>
            <a:endParaRPr lang="zh-CN" altLang="en-US"/>
          </a:p>
        </p:txBody>
      </p:sp>
      <p:sp>
        <p:nvSpPr>
          <p:cNvPr id="3" name="内容占位符 2"/>
          <p:cNvSpPr>
            <a:spLocks noGrp="1"/>
          </p:cNvSpPr>
          <p:nvPr>
            <p:ph idx="1"/>
          </p:nvPr>
        </p:nvSpPr>
        <p:spPr/>
        <p:txBody>
          <a:bodyPr/>
          <a:p>
            <a:r>
              <a:rPr lang="zh-CN" altLang="en-US" sz="2400"/>
              <a:t>代价函数：也被称作平方误差函数，有时也被称为平方误差代价函数</a:t>
            </a:r>
            <a:endParaRPr lang="zh-CN" altLang="en-US" sz="2400"/>
          </a:p>
        </p:txBody>
      </p:sp>
      <p:sp>
        <p:nvSpPr>
          <p:cNvPr id="4" name="文本框 3"/>
          <p:cNvSpPr txBox="1"/>
          <p:nvPr/>
        </p:nvSpPr>
        <p:spPr>
          <a:xfrm>
            <a:off x="1208405" y="1970405"/>
            <a:ext cx="7976870" cy="4246245"/>
          </a:xfrm>
          <a:prstGeom prst="rect">
            <a:avLst/>
          </a:prstGeom>
          <a:noFill/>
        </p:spPr>
        <p:txBody>
          <a:bodyPr wrap="square" rtlCol="0">
            <a:spAutoFit/>
          </a:bodyPr>
          <a:p>
            <a:r>
              <a:rPr lang="zh-CN" altLang="en-US"/>
              <a:t>我们的目标便是选择出可以使得建模误差的平方和能够最小的模型参数。 即使得代价函数</a:t>
            </a:r>
            <a:endParaRPr lang="zh-CN" altLang="en-US"/>
          </a:p>
          <a:p>
            <a:endParaRPr lang="zh-CN" altLang="en-US"/>
          </a:p>
          <a:p>
            <a:endParaRPr lang="zh-CN" altLang="en-US"/>
          </a:p>
          <a:p>
            <a:endParaRPr lang="zh-CN" altLang="en-US"/>
          </a:p>
          <a:p>
            <a:r>
              <a:rPr lang="zh-CN" altLang="en-US"/>
              <a:t> 最小</a:t>
            </a:r>
            <a:endParaRPr lang="zh-CN" altLang="en-US"/>
          </a:p>
          <a:p>
            <a:r>
              <a:rPr lang="zh-CN" altLang="en-US"/>
              <a:t>我们绘制一个等高线图，三个坐标分别为𝜄 0 和𝜄 1 和𝐾(𝜄 0 ,𝜄 1 )</a:t>
            </a:r>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5" name="图片 4"/>
          <p:cNvPicPr>
            <a:picLocks noChangeAspect="1"/>
          </p:cNvPicPr>
          <p:nvPr/>
        </p:nvPicPr>
        <p:blipFill>
          <a:blip r:embed="rId1"/>
          <a:srcRect l="1789"/>
          <a:stretch>
            <a:fillRect/>
          </a:stretch>
        </p:blipFill>
        <p:spPr>
          <a:xfrm>
            <a:off x="2863850" y="2570480"/>
            <a:ext cx="3380740" cy="553085"/>
          </a:xfrm>
          <a:prstGeom prst="rect">
            <a:avLst/>
          </a:prstGeom>
        </p:spPr>
      </p:pic>
      <p:pic>
        <p:nvPicPr>
          <p:cNvPr id="6" name="图片 5"/>
          <p:cNvPicPr>
            <a:picLocks noChangeAspect="1"/>
          </p:cNvPicPr>
          <p:nvPr/>
        </p:nvPicPr>
        <p:blipFill>
          <a:blip r:embed="rId2"/>
          <a:stretch>
            <a:fillRect/>
          </a:stretch>
        </p:blipFill>
        <p:spPr>
          <a:xfrm>
            <a:off x="4153535" y="4083050"/>
            <a:ext cx="4356100" cy="2552700"/>
          </a:xfrm>
          <a:prstGeom prst="rect">
            <a:avLst/>
          </a:prstGeom>
        </p:spPr>
      </p:pic>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先假设</a:t>
            </a:r>
            <a:r>
              <a:rPr lang="zh-CN" altLang="en-US">
                <a:latin typeface="Arial" panose="020B0604020202020204" pitchFamily="34" charset="0"/>
                <a:cs typeface="Arial" panose="020B0604020202020204" pitchFamily="34" charset="0"/>
              </a:rPr>
              <a:t>θ</a:t>
            </a:r>
            <a:r>
              <a:rPr lang="en-US" altLang="zh-CN">
                <a:latin typeface="Arial" panose="020B0604020202020204" pitchFamily="34" charset="0"/>
                <a:cs typeface="Arial" panose="020B0604020202020204" pitchFamily="34" charset="0"/>
              </a:rPr>
              <a:t>_0</a:t>
            </a:r>
            <a:r>
              <a:rPr>
                <a:latin typeface="Arial" panose="020B0604020202020204" pitchFamily="34" charset="0"/>
                <a:cs typeface="Arial" panose="020B0604020202020204" pitchFamily="34" charset="0"/>
              </a:rPr>
              <a:t>为</a:t>
            </a:r>
            <a:r>
              <a:rPr lang="en-US" altLang="zh-CN">
                <a:latin typeface="Arial" panose="020B0604020202020204" pitchFamily="34" charset="0"/>
                <a:cs typeface="Arial" panose="020B0604020202020204" pitchFamily="34" charset="0"/>
              </a:rPr>
              <a:t>0</a:t>
            </a:r>
            <a:r>
              <a:rPr>
                <a:latin typeface="Arial" panose="020B0604020202020204" pitchFamily="34" charset="0"/>
                <a:cs typeface="Arial" panose="020B0604020202020204" pitchFamily="34" charset="0"/>
              </a:rPr>
              <a:t>，θ</a:t>
            </a:r>
            <a:r>
              <a:rPr lang="en-US" altLang="zh-CN">
                <a:latin typeface="Arial" panose="020B0604020202020204" pitchFamily="34" charset="0"/>
                <a:cs typeface="Arial" panose="020B0604020202020204" pitchFamily="34" charset="0"/>
              </a:rPr>
              <a:t>_1</a:t>
            </a:r>
            <a:r>
              <a:rPr>
                <a:latin typeface="Arial" panose="020B0604020202020204" pitchFamily="34" charset="0"/>
                <a:cs typeface="Arial" panose="020B0604020202020204" pitchFamily="34" charset="0"/>
              </a:rPr>
              <a:t>取不同值划线，找出最低点</a:t>
            </a:r>
            <a:endParaRPr>
              <a:latin typeface="Arial" panose="020B0604020202020204" pitchFamily="34" charset="0"/>
              <a:cs typeface="Arial" panose="020B0604020202020204" pitchFamily="34" charset="0"/>
            </a:endParaRPr>
          </a:p>
        </p:txBody>
      </p:sp>
      <p:pic>
        <p:nvPicPr>
          <p:cNvPr id="4" name="内容占位符 3"/>
          <p:cNvPicPr>
            <a:picLocks noChangeAspect="1"/>
          </p:cNvPicPr>
          <p:nvPr>
            <p:ph idx="1"/>
          </p:nvPr>
        </p:nvPicPr>
        <p:blipFill>
          <a:blip r:embed="rId1"/>
          <a:stretch>
            <a:fillRect/>
          </a:stretch>
        </p:blipFill>
        <p:spPr>
          <a:xfrm>
            <a:off x="1900555" y="1163955"/>
            <a:ext cx="8923655" cy="5190490"/>
          </a:xfrm>
          <a:prstGeom prst="rect">
            <a:avLst/>
          </a:prstGeom>
        </p:spPr>
      </p:pic>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梯度下降：一个用来求函数最小值的算法</a:t>
            </a:r>
            <a:endParaRPr lang="zh-CN" altLang="en-US"/>
          </a:p>
        </p:txBody>
      </p:sp>
      <p:pic>
        <p:nvPicPr>
          <p:cNvPr id="4" name="内容占位符 3"/>
          <p:cNvPicPr>
            <a:picLocks noChangeAspect="1"/>
          </p:cNvPicPr>
          <p:nvPr>
            <p:ph idx="1"/>
          </p:nvPr>
        </p:nvPicPr>
        <p:blipFill>
          <a:blip r:embed="rId1"/>
          <a:stretch>
            <a:fillRect/>
          </a:stretch>
        </p:blipFill>
        <p:spPr>
          <a:xfrm>
            <a:off x="2096770" y="1146810"/>
            <a:ext cx="6205220" cy="2698115"/>
          </a:xfrm>
          <a:prstGeom prst="rect">
            <a:avLst/>
          </a:prstGeom>
        </p:spPr>
      </p:pic>
      <p:sp>
        <p:nvSpPr>
          <p:cNvPr id="5" name="文本框 4"/>
          <p:cNvSpPr txBox="1"/>
          <p:nvPr/>
        </p:nvSpPr>
        <p:spPr>
          <a:xfrm>
            <a:off x="756920" y="3972560"/>
            <a:ext cx="10389235" cy="922020"/>
          </a:xfrm>
          <a:prstGeom prst="rect">
            <a:avLst/>
          </a:prstGeom>
          <a:noFill/>
        </p:spPr>
        <p:txBody>
          <a:bodyPr wrap="square" rtlCol="0">
            <a:spAutoFit/>
          </a:bodyPr>
          <a:p>
            <a:r>
              <a:rPr lang="zh-CN" altLang="en-US"/>
              <a:t>选择不同的初始参数组合，可能会找到不同的局部最小值。</a:t>
            </a:r>
            <a:endParaRPr lang="zh-CN" altLang="en-US"/>
          </a:p>
          <a:p>
            <a:r>
              <a:rPr lang="zh-CN" altLang="en-US"/>
              <a:t>批量梯度下降的函数如下：</a:t>
            </a:r>
            <a:endParaRPr lang="zh-CN" altLang="en-US"/>
          </a:p>
          <a:p>
            <a:endParaRPr lang="zh-CN" altLang="en-US"/>
          </a:p>
        </p:txBody>
      </p:sp>
      <p:pic>
        <p:nvPicPr>
          <p:cNvPr id="6" name="图片 5"/>
          <p:cNvPicPr>
            <a:picLocks noChangeAspect="1"/>
          </p:cNvPicPr>
          <p:nvPr/>
        </p:nvPicPr>
        <p:blipFill>
          <a:blip r:embed="rId2"/>
          <a:srcRect l="9120" t="43149" r="29432" b="19238"/>
          <a:stretch>
            <a:fillRect/>
          </a:stretch>
        </p:blipFill>
        <p:spPr>
          <a:xfrm>
            <a:off x="2329815" y="4752975"/>
            <a:ext cx="5430520" cy="667385"/>
          </a:xfrm>
          <a:prstGeom prst="rect">
            <a:avLst/>
          </a:prstGeom>
        </p:spPr>
      </p:pic>
      <p:sp>
        <p:nvSpPr>
          <p:cNvPr id="7" name="文本框 6"/>
          <p:cNvSpPr txBox="1"/>
          <p:nvPr/>
        </p:nvSpPr>
        <p:spPr>
          <a:xfrm>
            <a:off x="756920" y="5737860"/>
            <a:ext cx="9814560" cy="922020"/>
          </a:xfrm>
          <a:prstGeom prst="rect">
            <a:avLst/>
          </a:prstGeom>
          <a:noFill/>
        </p:spPr>
        <p:txBody>
          <a:bodyPr wrap="square" rtlCol="0">
            <a:spAutoFit/>
          </a:bodyPr>
          <a:p>
            <a:r>
              <a:rPr lang="zh-CN" altLang="en-US"/>
              <a:t>其中𝑏是学习率（learning rate），它决定了我们沿着能让代价函数下降程度最大的方向</a:t>
            </a:r>
            <a:endParaRPr lang="zh-CN" altLang="en-US"/>
          </a:p>
          <a:p>
            <a:r>
              <a:rPr lang="zh-CN" altLang="en-US"/>
              <a:t>向下迈出的步子有多大，在批量梯度下降中，我们每一次都同时让所有的参数减去学习速率</a:t>
            </a:r>
            <a:endParaRPr lang="zh-CN" altLang="en-US"/>
          </a:p>
          <a:p>
            <a:r>
              <a:rPr lang="zh-CN" altLang="en-US"/>
              <a:t>乘以代价函数的导数。</a:t>
            </a:r>
            <a:endParaRPr lang="zh-CN" altLang="en-US"/>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批量梯度下降过程</a:t>
            </a:r>
            <a:endParaRPr lang="zh-CN" altLang="en-US"/>
          </a:p>
        </p:txBody>
      </p:sp>
      <p:pic>
        <p:nvPicPr>
          <p:cNvPr id="4" name="内容占位符 3"/>
          <p:cNvPicPr>
            <a:picLocks noChangeAspect="1"/>
          </p:cNvPicPr>
          <p:nvPr>
            <p:ph idx="1"/>
          </p:nvPr>
        </p:nvPicPr>
        <p:blipFill>
          <a:blip r:embed="rId1"/>
          <a:stretch>
            <a:fillRect/>
          </a:stretch>
        </p:blipFill>
        <p:spPr>
          <a:xfrm>
            <a:off x="1099820" y="1216025"/>
            <a:ext cx="4824095" cy="2099310"/>
          </a:xfrm>
          <a:prstGeom prst="rect">
            <a:avLst/>
          </a:prstGeom>
        </p:spPr>
      </p:pic>
      <p:sp>
        <p:nvSpPr>
          <p:cNvPr id="5" name="文本框 4"/>
          <p:cNvSpPr txBox="1"/>
          <p:nvPr/>
        </p:nvSpPr>
        <p:spPr>
          <a:xfrm>
            <a:off x="654050" y="3510915"/>
            <a:ext cx="7843520" cy="645160"/>
          </a:xfrm>
          <a:prstGeom prst="rect">
            <a:avLst/>
          </a:prstGeom>
          <a:noFill/>
        </p:spPr>
        <p:txBody>
          <a:bodyPr wrap="square" rtlCol="0">
            <a:spAutoFit/>
          </a:bodyPr>
          <a:p>
            <a:r>
              <a:rPr lang="zh-CN" altLang="en-US"/>
              <a:t>同时更新</a:t>
            </a:r>
            <a:r>
              <a:rPr lang="zh-CN" altLang="en-US">
                <a:latin typeface="Arial" panose="020B0604020202020204" pitchFamily="34" charset="0"/>
                <a:cs typeface="Arial" panose="020B0604020202020204" pitchFamily="34" charset="0"/>
              </a:rPr>
              <a:t>θ</a:t>
            </a:r>
            <a:r>
              <a:rPr lang="en-US" altLang="zh-CN">
                <a:latin typeface="Arial" panose="020B0604020202020204" pitchFamily="34" charset="0"/>
                <a:cs typeface="Arial" panose="020B0604020202020204" pitchFamily="34" charset="0"/>
              </a:rPr>
              <a:t>-0</a:t>
            </a:r>
            <a:r>
              <a:rPr lang="zh-CN" altLang="en-US">
                <a:latin typeface="Arial" panose="020B0604020202020204" pitchFamily="34" charset="0"/>
                <a:cs typeface="Arial" panose="020B0604020202020204" pitchFamily="34" charset="0"/>
              </a:rPr>
              <a:t>和θ</a:t>
            </a:r>
            <a:r>
              <a:rPr lang="en-US" altLang="zh-CN">
                <a:latin typeface="Arial" panose="020B0604020202020204" pitchFamily="34" charset="0"/>
                <a:cs typeface="Arial" panose="020B0604020202020204" pitchFamily="34" charset="0"/>
              </a:rPr>
              <a:t>-1</a:t>
            </a:r>
            <a:endParaRPr lang="en-US" altLang="zh-CN">
              <a:latin typeface="Arial" panose="020B0604020202020204" pitchFamily="34" charset="0"/>
              <a:cs typeface="Arial" panose="020B0604020202020204" pitchFamily="34" charset="0"/>
            </a:endParaRPr>
          </a:p>
          <a:p>
            <a:endParaRPr lang="en-US" altLang="zh-CN">
              <a:latin typeface="Arial" panose="020B0604020202020204" pitchFamily="34" charset="0"/>
              <a:cs typeface="Arial" panose="020B0604020202020204" pitchFamily="34" charset="0"/>
            </a:endParaRPr>
          </a:p>
        </p:txBody>
      </p:sp>
      <p:pic>
        <p:nvPicPr>
          <p:cNvPr id="6" name="图片 5"/>
          <p:cNvPicPr>
            <a:picLocks noChangeAspect="1"/>
          </p:cNvPicPr>
          <p:nvPr/>
        </p:nvPicPr>
        <p:blipFill>
          <a:blip r:embed="rId2"/>
          <a:stretch>
            <a:fillRect/>
          </a:stretch>
        </p:blipFill>
        <p:spPr>
          <a:xfrm>
            <a:off x="6414770" y="1202055"/>
            <a:ext cx="4413250" cy="2113280"/>
          </a:xfrm>
          <a:prstGeom prst="rect">
            <a:avLst/>
          </a:prstGeom>
        </p:spPr>
      </p:pic>
      <p:sp>
        <p:nvSpPr>
          <p:cNvPr id="7" name="文本框 6"/>
          <p:cNvSpPr txBox="1"/>
          <p:nvPr/>
        </p:nvSpPr>
        <p:spPr>
          <a:xfrm>
            <a:off x="6516370" y="3561715"/>
            <a:ext cx="5420360" cy="1476375"/>
          </a:xfrm>
          <a:prstGeom prst="rect">
            <a:avLst/>
          </a:prstGeom>
          <a:noFill/>
        </p:spPr>
        <p:txBody>
          <a:bodyPr wrap="square" rtlCol="0">
            <a:spAutoFit/>
          </a:bodyPr>
          <a:p>
            <a:r>
              <a:rPr lang="zh-CN" altLang="en-US"/>
              <a:t>求导的目的，基本上可以说取这个红点的切线</a:t>
            </a:r>
            <a:endParaRPr lang="zh-CN" altLang="en-US"/>
          </a:p>
          <a:p>
            <a:r>
              <a:rPr lang="zh-CN" altLang="en-US"/>
              <a:t>现在，这条</a:t>
            </a:r>
            <a:endParaRPr lang="zh-CN" altLang="en-US"/>
          </a:p>
          <a:p>
            <a:r>
              <a:rPr lang="zh-CN" altLang="en-US"/>
              <a:t>线有一个正斜率，也就是说它有正导数，因此，我得到的新的</a:t>
            </a:r>
            <a:r>
              <a:rPr lang="zh-CN" altLang="en-US">
                <a:latin typeface="Arial" panose="020B0604020202020204" pitchFamily="34" charset="0"/>
                <a:cs typeface="Arial" panose="020B0604020202020204" pitchFamily="34" charset="0"/>
              </a:rPr>
              <a:t>θ</a:t>
            </a:r>
            <a:r>
              <a:rPr lang="zh-CN" altLang="en-US"/>
              <a:t> 1 ，</a:t>
            </a:r>
            <a:r>
              <a:rPr lang="zh-CN" altLang="en-US">
                <a:latin typeface="Arial" panose="020B0604020202020204" pitchFamily="34" charset="0"/>
                <a:cs typeface="Arial" panose="020B0604020202020204" pitchFamily="34" charset="0"/>
                <a:sym typeface="+mn-ea"/>
              </a:rPr>
              <a:t>θ</a:t>
            </a:r>
            <a:r>
              <a:rPr lang="zh-CN" altLang="en-US"/>
              <a:t> 1 更新后等于</a:t>
            </a:r>
            <a:r>
              <a:rPr lang="zh-CN" altLang="en-US">
                <a:latin typeface="Arial" panose="020B0604020202020204" pitchFamily="34" charset="0"/>
                <a:cs typeface="Arial" panose="020B0604020202020204" pitchFamily="34" charset="0"/>
                <a:sym typeface="+mn-ea"/>
              </a:rPr>
              <a:t>θ</a:t>
            </a:r>
            <a:r>
              <a:rPr lang="zh-CN" altLang="en-US"/>
              <a:t> 1 减去一个</a:t>
            </a:r>
            <a:endParaRPr lang="zh-CN" altLang="en-US"/>
          </a:p>
          <a:p>
            <a:r>
              <a:rPr lang="zh-CN" altLang="en-US"/>
              <a:t>正数乘以</a:t>
            </a:r>
            <a:r>
              <a:rPr lang="zh-CN" altLang="en-US">
                <a:latin typeface="Arial" panose="020B0604020202020204" pitchFamily="34" charset="0"/>
                <a:cs typeface="Arial" panose="020B0604020202020204" pitchFamily="34" charset="0"/>
              </a:rPr>
              <a:t>α</a:t>
            </a:r>
            <a:r>
              <a:rPr lang="zh-CN" altLang="en-US"/>
              <a:t>。</a:t>
            </a:r>
            <a:endParaRPr lang="zh-CN" altLang="en-US"/>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17" name="五边形 16"/>
          <p:cNvSpPr/>
          <p:nvPr>
            <p:custDataLst>
              <p:tags r:id="rId2"/>
            </p:custDataLst>
          </p:nvPr>
        </p:nvSpPr>
        <p:spPr>
          <a:xfrm>
            <a:off x="673100" y="1976784"/>
            <a:ext cx="4448431" cy="774552"/>
          </a:xfrm>
          <a:prstGeom prst="homePlate">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latin typeface="微软雅黑" panose="020B0503020204020204" charset="-122"/>
              <a:ea typeface="微软雅黑" panose="020B0503020204020204" charset="-122"/>
            </a:endParaRPr>
          </a:p>
        </p:txBody>
      </p:sp>
      <p:sp>
        <p:nvSpPr>
          <p:cNvPr id="16" name="任意多边形 15"/>
          <p:cNvSpPr/>
          <p:nvPr>
            <p:custDataLst>
              <p:tags r:id="rId3"/>
            </p:custDataLst>
          </p:nvPr>
        </p:nvSpPr>
        <p:spPr bwMode="auto">
          <a:xfrm flipH="1">
            <a:off x="732392" y="2025105"/>
            <a:ext cx="348757" cy="313778"/>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ln>
          <a:effectLst/>
        </p:spPr>
        <p:txBody>
          <a:bodyPr wrap="square" lIns="91440" tIns="45720" rIns="91440" bIns="45720" anchor="ctr">
            <a:normAutofit fontScale="67500"/>
          </a:bodyPr>
          <a:lstStyle/>
          <a:p>
            <a:pPr algn="ctr"/>
            <a:endParaRPr>
              <a:latin typeface="微软雅黑" panose="020B0503020204020204" charset="-122"/>
              <a:ea typeface="微软雅黑" panose="020B0503020204020204" charset="-122"/>
            </a:endParaRPr>
          </a:p>
        </p:txBody>
      </p:sp>
      <p:sp>
        <p:nvSpPr>
          <p:cNvPr id="19" name="文本框 18"/>
          <p:cNvSpPr txBox="1"/>
          <p:nvPr>
            <p:custDataLst>
              <p:tags r:id="rId4"/>
            </p:custDataLst>
          </p:nvPr>
        </p:nvSpPr>
        <p:spPr>
          <a:xfrm>
            <a:off x="1016155" y="2025105"/>
            <a:ext cx="3762321" cy="383086"/>
          </a:xfrm>
          <a:prstGeom prst="rect">
            <a:avLst/>
          </a:prstGeom>
          <a:noFill/>
        </p:spPr>
        <p:txBody>
          <a:bodyPr wrap="square" lIns="91440" tIns="45720" rIns="91440" bIns="0" anchor="b">
            <a:normAutofit/>
          </a:bodyPr>
          <a:lstStyle/>
          <a:p>
            <a:pPr fontAlgn="auto">
              <a:lnSpc>
                <a:spcPct val="120000"/>
              </a:lnSpc>
            </a:pPr>
            <a:r>
              <a:rPr lang="zh-CN" altLang="en-US" b="1" i="1" dirty="0">
                <a:uFillTx/>
                <a:latin typeface="微软雅黑" panose="020B0503020204020204" charset="-122"/>
                <a:ea typeface="微软雅黑" panose="020B0503020204020204" charset="-122"/>
                <a:sym typeface="+mn-ea"/>
              </a:rPr>
              <a:t>添加标题</a:t>
            </a:r>
            <a:endParaRPr lang="zh-CN" altLang="en-US" b="1" i="1" dirty="0">
              <a:uFillTx/>
              <a:latin typeface="微软雅黑" panose="020B0503020204020204" charset="-122"/>
              <a:ea typeface="微软雅黑" panose="020B0503020204020204" charset="-122"/>
              <a:sym typeface="+mn-ea"/>
            </a:endParaRPr>
          </a:p>
        </p:txBody>
      </p:sp>
      <p:sp>
        <p:nvSpPr>
          <p:cNvPr id="20" name="文本框 19"/>
          <p:cNvSpPr txBox="1"/>
          <p:nvPr>
            <p:custDataLst>
              <p:tags r:id="rId5"/>
            </p:custDataLst>
          </p:nvPr>
        </p:nvSpPr>
        <p:spPr>
          <a:xfrm>
            <a:off x="1016155" y="2408191"/>
            <a:ext cx="3762321" cy="294824"/>
          </a:xfrm>
          <a:prstGeom prst="rect">
            <a:avLst/>
          </a:prstGeom>
          <a:noFill/>
        </p:spPr>
        <p:txBody>
          <a:bodyPr wrap="square" lIns="91440" tIns="0" rIns="91440" bIns="45720">
            <a:normAutofit/>
          </a:bodyPr>
          <a:lstStyle/>
          <a:p>
            <a:pPr lvl="0" fontAlgn="auto">
              <a:lnSpc>
                <a:spcPct val="120000"/>
              </a:lnSpc>
            </a:pPr>
            <a:r>
              <a:rPr lang="zh-CN" altLang="en-US" sz="1200" dirty="0">
                <a:uFillTx/>
                <a:latin typeface="微软雅黑" panose="020B0503020204020204" charset="-122"/>
                <a:ea typeface="微软雅黑" panose="020B0503020204020204" charset="-122"/>
                <a:sym typeface="+mn-ea"/>
              </a:rPr>
              <a:t>单击此处添加文本具体内容</a:t>
            </a:r>
            <a:endParaRPr lang="zh-CN" altLang="en-US" sz="1200" dirty="0">
              <a:uFillTx/>
              <a:latin typeface="微软雅黑" panose="020B0503020204020204" charset="-122"/>
              <a:ea typeface="微软雅黑" panose="020B0503020204020204" charset="-122"/>
              <a:sym typeface="+mn-ea"/>
            </a:endParaRPr>
          </a:p>
        </p:txBody>
      </p:sp>
      <p:sp>
        <p:nvSpPr>
          <p:cNvPr id="38" name="五边形 37"/>
          <p:cNvSpPr/>
          <p:nvPr>
            <p:custDataLst>
              <p:tags r:id="rId6"/>
            </p:custDataLst>
          </p:nvPr>
        </p:nvSpPr>
        <p:spPr>
          <a:xfrm>
            <a:off x="673099" y="2826444"/>
            <a:ext cx="4831049" cy="774552"/>
          </a:xfrm>
          <a:prstGeom prst="homePlat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latin typeface="微软雅黑" panose="020B0503020204020204" charset="-122"/>
              <a:ea typeface="微软雅黑" panose="020B0503020204020204" charset="-122"/>
            </a:endParaRPr>
          </a:p>
        </p:txBody>
      </p:sp>
      <p:sp>
        <p:nvSpPr>
          <p:cNvPr id="40" name="任意多边形 39"/>
          <p:cNvSpPr/>
          <p:nvPr>
            <p:custDataLst>
              <p:tags r:id="rId7"/>
            </p:custDataLst>
          </p:nvPr>
        </p:nvSpPr>
        <p:spPr bwMode="auto">
          <a:xfrm flipH="1">
            <a:off x="732392" y="2874765"/>
            <a:ext cx="348757" cy="313778"/>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2"/>
          </a:solidFill>
          <a:ln w="3175">
            <a:noFill/>
            <a:prstDash val="solid"/>
            <a:round/>
          </a:ln>
          <a:effectLst/>
        </p:spPr>
        <p:txBody>
          <a:bodyPr wrap="square" lIns="91440" tIns="45720" rIns="91440" bIns="45720" anchor="ctr">
            <a:normAutofit fontScale="67500"/>
          </a:bodyPr>
          <a:lstStyle/>
          <a:p>
            <a:pPr algn="ctr"/>
            <a:endParaRPr>
              <a:latin typeface="微软雅黑" panose="020B0503020204020204" charset="-122"/>
              <a:ea typeface="微软雅黑" panose="020B0503020204020204" charset="-122"/>
            </a:endParaRPr>
          </a:p>
        </p:txBody>
      </p:sp>
      <p:sp>
        <p:nvSpPr>
          <p:cNvPr id="42" name="文本框 41"/>
          <p:cNvSpPr txBox="1"/>
          <p:nvPr>
            <p:custDataLst>
              <p:tags r:id="rId8"/>
            </p:custDataLst>
          </p:nvPr>
        </p:nvSpPr>
        <p:spPr>
          <a:xfrm>
            <a:off x="1016155" y="2874765"/>
            <a:ext cx="3762321" cy="383086"/>
          </a:xfrm>
          <a:prstGeom prst="rect">
            <a:avLst/>
          </a:prstGeom>
          <a:noFill/>
        </p:spPr>
        <p:txBody>
          <a:bodyPr wrap="square" lIns="91440" tIns="45720" rIns="91440" bIns="0" anchor="b">
            <a:normAutofit/>
          </a:bodyPr>
          <a:lstStyle/>
          <a:p>
            <a:pPr fontAlgn="auto">
              <a:lnSpc>
                <a:spcPct val="120000"/>
              </a:lnSpc>
            </a:pPr>
            <a:r>
              <a:rPr lang="zh-CN" altLang="en-US" b="1" i="1" dirty="0">
                <a:uFillTx/>
                <a:latin typeface="微软雅黑" panose="020B0503020204020204" charset="-122"/>
                <a:ea typeface="微软雅黑" panose="020B0503020204020204" charset="-122"/>
                <a:sym typeface="+mn-ea"/>
              </a:rPr>
              <a:t>添加标题</a:t>
            </a:r>
            <a:endParaRPr lang="zh-CN" altLang="en-US" b="1" i="1" dirty="0">
              <a:uFillTx/>
              <a:latin typeface="微软雅黑" panose="020B0503020204020204" charset="-122"/>
              <a:ea typeface="微软雅黑" panose="020B0503020204020204" charset="-122"/>
              <a:sym typeface="+mn-ea"/>
            </a:endParaRPr>
          </a:p>
        </p:txBody>
      </p:sp>
      <p:sp>
        <p:nvSpPr>
          <p:cNvPr id="43" name="文本框 42"/>
          <p:cNvSpPr txBox="1"/>
          <p:nvPr>
            <p:custDataLst>
              <p:tags r:id="rId9"/>
            </p:custDataLst>
          </p:nvPr>
        </p:nvSpPr>
        <p:spPr>
          <a:xfrm>
            <a:off x="1016155" y="3257851"/>
            <a:ext cx="3762321" cy="294824"/>
          </a:xfrm>
          <a:prstGeom prst="rect">
            <a:avLst/>
          </a:prstGeom>
          <a:noFill/>
        </p:spPr>
        <p:txBody>
          <a:bodyPr wrap="square" lIns="91440" tIns="0" rIns="91440" bIns="45720">
            <a:normAutofit/>
          </a:bodyPr>
          <a:lstStyle/>
          <a:p>
            <a:pPr lvl="0" fontAlgn="auto">
              <a:lnSpc>
                <a:spcPct val="120000"/>
              </a:lnSpc>
            </a:pPr>
            <a:r>
              <a:rPr lang="zh-CN" altLang="en-US" sz="1200" dirty="0">
                <a:uFillTx/>
                <a:latin typeface="微软雅黑" panose="020B0503020204020204" charset="-122"/>
                <a:ea typeface="微软雅黑" panose="020B0503020204020204" charset="-122"/>
                <a:sym typeface="+mn-ea"/>
              </a:rPr>
              <a:t>单击此处添加文本具体内容</a:t>
            </a:r>
            <a:endParaRPr lang="zh-CN" altLang="en-US" sz="1200" dirty="0">
              <a:uFillTx/>
              <a:latin typeface="微软雅黑" panose="020B0503020204020204" charset="-122"/>
              <a:ea typeface="微软雅黑" panose="020B0503020204020204" charset="-122"/>
              <a:sym typeface="+mn-ea"/>
            </a:endParaRPr>
          </a:p>
        </p:txBody>
      </p:sp>
      <p:sp>
        <p:nvSpPr>
          <p:cNvPr id="45" name="五边形 44"/>
          <p:cNvSpPr/>
          <p:nvPr>
            <p:custDataLst>
              <p:tags r:id="rId10"/>
            </p:custDataLst>
          </p:nvPr>
        </p:nvSpPr>
        <p:spPr>
          <a:xfrm>
            <a:off x="673099" y="3676104"/>
            <a:ext cx="5212788" cy="774552"/>
          </a:xfrm>
          <a:prstGeom prst="homePlate">
            <a:avLst/>
          </a:pr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latin typeface="微软雅黑" panose="020B0503020204020204" charset="-122"/>
              <a:ea typeface="微软雅黑" panose="020B0503020204020204" charset="-122"/>
            </a:endParaRPr>
          </a:p>
        </p:txBody>
      </p:sp>
      <p:sp>
        <p:nvSpPr>
          <p:cNvPr id="47" name="任意多边形 46"/>
          <p:cNvSpPr/>
          <p:nvPr>
            <p:custDataLst>
              <p:tags r:id="rId11"/>
            </p:custDataLst>
          </p:nvPr>
        </p:nvSpPr>
        <p:spPr bwMode="auto">
          <a:xfrm flipH="1">
            <a:off x="732392" y="3724425"/>
            <a:ext cx="348757" cy="313778"/>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3"/>
          </a:solidFill>
          <a:ln w="3175">
            <a:noFill/>
            <a:prstDash val="solid"/>
            <a:round/>
          </a:ln>
          <a:effectLst/>
        </p:spPr>
        <p:txBody>
          <a:bodyPr wrap="square" lIns="91440" tIns="45720" rIns="91440" bIns="45720" anchor="ctr">
            <a:normAutofit fontScale="67500"/>
          </a:bodyPr>
          <a:lstStyle/>
          <a:p>
            <a:pPr algn="ctr"/>
            <a:endParaRPr>
              <a:latin typeface="微软雅黑" panose="020B0503020204020204" charset="-122"/>
              <a:ea typeface="微软雅黑" panose="020B0503020204020204" charset="-122"/>
            </a:endParaRPr>
          </a:p>
        </p:txBody>
      </p:sp>
      <p:sp>
        <p:nvSpPr>
          <p:cNvPr id="49" name="文本框 48"/>
          <p:cNvSpPr txBox="1"/>
          <p:nvPr>
            <p:custDataLst>
              <p:tags r:id="rId12"/>
            </p:custDataLst>
          </p:nvPr>
        </p:nvSpPr>
        <p:spPr>
          <a:xfrm>
            <a:off x="1016155" y="3724425"/>
            <a:ext cx="3762321" cy="383086"/>
          </a:xfrm>
          <a:prstGeom prst="rect">
            <a:avLst/>
          </a:prstGeom>
          <a:noFill/>
        </p:spPr>
        <p:txBody>
          <a:bodyPr wrap="square" lIns="91440" tIns="45720" rIns="91440" bIns="0" anchor="b">
            <a:normAutofit/>
          </a:bodyPr>
          <a:lstStyle/>
          <a:p>
            <a:pPr fontAlgn="auto">
              <a:lnSpc>
                <a:spcPct val="120000"/>
              </a:lnSpc>
            </a:pPr>
            <a:r>
              <a:rPr lang="zh-CN" altLang="en-US" b="1" i="1" dirty="0">
                <a:uFillTx/>
                <a:latin typeface="微软雅黑" panose="020B0503020204020204" charset="-122"/>
                <a:ea typeface="微软雅黑" panose="020B0503020204020204" charset="-122"/>
                <a:sym typeface="+mn-ea"/>
              </a:rPr>
              <a:t>添加标题</a:t>
            </a:r>
            <a:endParaRPr lang="zh-CN" altLang="en-US" b="1" i="1" dirty="0">
              <a:uFillTx/>
              <a:latin typeface="微软雅黑" panose="020B0503020204020204" charset="-122"/>
              <a:ea typeface="微软雅黑" panose="020B0503020204020204" charset="-122"/>
              <a:sym typeface="+mn-ea"/>
            </a:endParaRPr>
          </a:p>
        </p:txBody>
      </p:sp>
      <p:sp>
        <p:nvSpPr>
          <p:cNvPr id="50" name="文本框 49"/>
          <p:cNvSpPr txBox="1"/>
          <p:nvPr>
            <p:custDataLst>
              <p:tags r:id="rId13"/>
            </p:custDataLst>
          </p:nvPr>
        </p:nvSpPr>
        <p:spPr>
          <a:xfrm>
            <a:off x="1016155" y="4107511"/>
            <a:ext cx="3762321" cy="294824"/>
          </a:xfrm>
          <a:prstGeom prst="rect">
            <a:avLst/>
          </a:prstGeom>
          <a:noFill/>
        </p:spPr>
        <p:txBody>
          <a:bodyPr wrap="square" lIns="91440" tIns="0" rIns="91440" bIns="45720">
            <a:normAutofit/>
          </a:bodyPr>
          <a:lstStyle/>
          <a:p>
            <a:pPr lvl="0" fontAlgn="auto">
              <a:lnSpc>
                <a:spcPct val="120000"/>
              </a:lnSpc>
            </a:pPr>
            <a:r>
              <a:rPr lang="zh-CN" altLang="en-US" sz="1200" dirty="0">
                <a:uFillTx/>
                <a:latin typeface="微软雅黑" panose="020B0503020204020204" charset="-122"/>
                <a:ea typeface="微软雅黑" panose="020B0503020204020204" charset="-122"/>
                <a:sym typeface="+mn-ea"/>
              </a:rPr>
              <a:t>单击此处添加文本具体内容</a:t>
            </a:r>
            <a:endParaRPr lang="zh-CN" altLang="en-US" sz="1200" dirty="0">
              <a:uFillTx/>
              <a:latin typeface="微软雅黑" panose="020B0503020204020204" charset="-122"/>
              <a:ea typeface="微软雅黑" panose="020B0503020204020204" charset="-122"/>
              <a:sym typeface="+mn-ea"/>
            </a:endParaRPr>
          </a:p>
        </p:txBody>
      </p:sp>
      <p:sp>
        <p:nvSpPr>
          <p:cNvPr id="52" name="五边形 51"/>
          <p:cNvSpPr/>
          <p:nvPr>
            <p:custDataLst>
              <p:tags r:id="rId14"/>
            </p:custDataLst>
          </p:nvPr>
        </p:nvSpPr>
        <p:spPr>
          <a:xfrm>
            <a:off x="673098" y="4525764"/>
            <a:ext cx="5594527" cy="774552"/>
          </a:xfrm>
          <a:prstGeom prst="homePlate">
            <a:avLst/>
          </a:pr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latin typeface="微软雅黑" panose="020B0503020204020204" charset="-122"/>
              <a:ea typeface="微软雅黑" panose="020B0503020204020204" charset="-122"/>
            </a:endParaRPr>
          </a:p>
        </p:txBody>
      </p:sp>
      <p:sp>
        <p:nvSpPr>
          <p:cNvPr id="54" name="任意多边形 53"/>
          <p:cNvSpPr/>
          <p:nvPr>
            <p:custDataLst>
              <p:tags r:id="rId15"/>
            </p:custDataLst>
          </p:nvPr>
        </p:nvSpPr>
        <p:spPr bwMode="auto">
          <a:xfrm flipH="1">
            <a:off x="732392" y="4574085"/>
            <a:ext cx="348757" cy="313778"/>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4"/>
          </a:solidFill>
          <a:ln w="3175">
            <a:noFill/>
            <a:prstDash val="solid"/>
            <a:round/>
          </a:ln>
          <a:effectLst/>
        </p:spPr>
        <p:txBody>
          <a:bodyPr wrap="square" lIns="91440" tIns="45720" rIns="91440" bIns="45720" anchor="ctr">
            <a:normAutofit fontScale="67500"/>
          </a:bodyPr>
          <a:lstStyle/>
          <a:p>
            <a:pPr algn="ctr"/>
            <a:endParaRPr>
              <a:latin typeface="微软雅黑" panose="020B0503020204020204" charset="-122"/>
              <a:ea typeface="微软雅黑" panose="020B0503020204020204" charset="-122"/>
            </a:endParaRPr>
          </a:p>
        </p:txBody>
      </p:sp>
      <p:sp>
        <p:nvSpPr>
          <p:cNvPr id="56" name="文本框 55"/>
          <p:cNvSpPr txBox="1"/>
          <p:nvPr>
            <p:custDataLst>
              <p:tags r:id="rId16"/>
            </p:custDataLst>
          </p:nvPr>
        </p:nvSpPr>
        <p:spPr>
          <a:xfrm>
            <a:off x="1016155" y="4574085"/>
            <a:ext cx="3762321" cy="383086"/>
          </a:xfrm>
          <a:prstGeom prst="rect">
            <a:avLst/>
          </a:prstGeom>
          <a:noFill/>
        </p:spPr>
        <p:txBody>
          <a:bodyPr wrap="square" lIns="91440" tIns="45720" rIns="91440" bIns="0" anchor="b">
            <a:normAutofit/>
          </a:bodyPr>
          <a:lstStyle/>
          <a:p>
            <a:pPr fontAlgn="auto">
              <a:lnSpc>
                <a:spcPct val="120000"/>
              </a:lnSpc>
            </a:pPr>
            <a:r>
              <a:rPr lang="zh-CN" altLang="en-US" b="1" i="1" dirty="0">
                <a:uFillTx/>
                <a:latin typeface="微软雅黑" panose="020B0503020204020204" charset="-122"/>
                <a:ea typeface="微软雅黑" panose="020B0503020204020204" charset="-122"/>
                <a:sym typeface="+mn-ea"/>
              </a:rPr>
              <a:t>添加标题</a:t>
            </a:r>
            <a:endParaRPr lang="zh-CN" altLang="en-US" b="1" i="1" dirty="0">
              <a:uFillTx/>
              <a:latin typeface="微软雅黑" panose="020B0503020204020204" charset="-122"/>
              <a:ea typeface="微软雅黑" panose="020B0503020204020204" charset="-122"/>
              <a:sym typeface="+mn-ea"/>
            </a:endParaRPr>
          </a:p>
        </p:txBody>
      </p:sp>
      <p:sp>
        <p:nvSpPr>
          <p:cNvPr id="57" name="文本框 56"/>
          <p:cNvSpPr txBox="1"/>
          <p:nvPr>
            <p:custDataLst>
              <p:tags r:id="rId17"/>
            </p:custDataLst>
          </p:nvPr>
        </p:nvSpPr>
        <p:spPr>
          <a:xfrm>
            <a:off x="1016155" y="4957171"/>
            <a:ext cx="3762321" cy="294824"/>
          </a:xfrm>
          <a:prstGeom prst="rect">
            <a:avLst/>
          </a:prstGeom>
          <a:noFill/>
        </p:spPr>
        <p:txBody>
          <a:bodyPr wrap="square" lIns="91440" tIns="0" rIns="91440" bIns="45720">
            <a:normAutofit/>
          </a:bodyPr>
          <a:lstStyle/>
          <a:p>
            <a:pPr lvl="0" fontAlgn="auto">
              <a:lnSpc>
                <a:spcPct val="120000"/>
              </a:lnSpc>
            </a:pPr>
            <a:r>
              <a:rPr lang="zh-CN" altLang="en-US" sz="1200" dirty="0">
                <a:uFillTx/>
                <a:latin typeface="微软雅黑" panose="020B0503020204020204" charset="-122"/>
                <a:ea typeface="微软雅黑" panose="020B0503020204020204" charset="-122"/>
                <a:sym typeface="+mn-ea"/>
              </a:rPr>
              <a:t>单击此处添加文本具体内容</a:t>
            </a:r>
            <a:endParaRPr lang="zh-CN" altLang="en-US" sz="1200" dirty="0">
              <a:uFillTx/>
              <a:latin typeface="微软雅黑" panose="020B0503020204020204" charset="-122"/>
              <a:ea typeface="微软雅黑" panose="020B0503020204020204" charset="-122"/>
              <a:sym typeface="+mn-ea"/>
            </a:endParaRPr>
          </a:p>
        </p:txBody>
      </p:sp>
      <p:sp>
        <p:nvSpPr>
          <p:cNvPr id="21" name="文本框 20"/>
          <p:cNvSpPr txBox="1"/>
          <p:nvPr>
            <p:custDataLst>
              <p:tags r:id="rId18"/>
            </p:custDataLst>
          </p:nvPr>
        </p:nvSpPr>
        <p:spPr>
          <a:xfrm>
            <a:off x="9126165" y="2874765"/>
            <a:ext cx="1601859" cy="707886"/>
          </a:xfrm>
          <a:prstGeom prst="rect">
            <a:avLst/>
          </a:prstGeom>
          <a:noFill/>
        </p:spPr>
        <p:txBody>
          <a:bodyPr wrap="square" rtlCol="0" anchor="b" anchorCtr="0">
            <a:normAutofit/>
          </a:bodyPr>
          <a:lstStyle/>
          <a:p>
            <a:pPr algn="ctr"/>
            <a:r>
              <a:rPr lang="zh-CN" altLang="en-US" sz="3600" b="1" dirty="0">
                <a:solidFill>
                  <a:schemeClr val="accent1"/>
                </a:solidFill>
                <a:latin typeface="微软雅黑" panose="020B0503020204020204" charset="-122"/>
                <a:ea typeface="汉仪旗黑-85S" panose="00020600040101010101" pitchFamily="18" charset="-122"/>
                <a:cs typeface="+mj-cs"/>
              </a:rPr>
              <a:t>目 录</a:t>
            </a:r>
            <a:endParaRPr lang="zh-CN" altLang="en-US" sz="3600" b="1" dirty="0">
              <a:solidFill>
                <a:schemeClr val="accent1"/>
              </a:solidFill>
              <a:latin typeface="微软雅黑" panose="020B0503020204020204" charset="-122"/>
              <a:ea typeface="汉仪旗黑-85S" panose="00020600040101010101" pitchFamily="18" charset="-122"/>
              <a:cs typeface="+mj-cs"/>
            </a:endParaRPr>
          </a:p>
        </p:txBody>
      </p:sp>
      <p:sp>
        <p:nvSpPr>
          <p:cNvPr id="22" name="文本框 21"/>
          <p:cNvSpPr txBox="1"/>
          <p:nvPr>
            <p:custDataLst>
              <p:tags r:id="rId19"/>
            </p:custDataLst>
          </p:nvPr>
        </p:nvSpPr>
        <p:spPr>
          <a:xfrm>
            <a:off x="7070471" y="2535835"/>
            <a:ext cx="1863907" cy="1891809"/>
          </a:xfrm>
          <a:prstGeom prst="rect">
            <a:avLst/>
          </a:prstGeom>
          <a:noFill/>
        </p:spPr>
        <p:txBody>
          <a:bodyPr vert="horz" wrap="square" lIns="0" tIns="0" rIns="0" bIns="0" rtlCol="0" anchor="ctr" anchorCtr="0">
            <a:noAutofit/>
          </a:bodyPr>
          <a:lstStyle/>
          <a:p>
            <a:pPr algn="r"/>
            <a:r>
              <a:rPr lang="en-US" altLang="zh-CN" sz="10000" b="1" dirty="0">
                <a:solidFill>
                  <a:schemeClr val="accent1"/>
                </a:solidFill>
                <a:latin typeface="微软雅黑" panose="020B0503020204020204" charset="-122"/>
                <a:ea typeface="微软雅黑" panose="020B0503020204020204" charset="-122"/>
              </a:rPr>
              <a:t>C</a:t>
            </a:r>
            <a:endParaRPr lang="zh-CN" altLang="en-US" sz="10000" b="1" dirty="0">
              <a:solidFill>
                <a:schemeClr val="accent1"/>
              </a:solidFill>
              <a:latin typeface="微软雅黑" panose="020B0503020204020204" charset="-122"/>
              <a:ea typeface="微软雅黑" panose="020B0503020204020204" charset="-122"/>
            </a:endParaRPr>
          </a:p>
        </p:txBody>
      </p:sp>
      <p:sp>
        <p:nvSpPr>
          <p:cNvPr id="23" name="文本框 22"/>
          <p:cNvSpPr txBox="1"/>
          <p:nvPr>
            <p:custDataLst>
              <p:tags r:id="rId20"/>
            </p:custDataLst>
          </p:nvPr>
        </p:nvSpPr>
        <p:spPr>
          <a:xfrm>
            <a:off x="9126164" y="3589809"/>
            <a:ext cx="1601859" cy="398780"/>
          </a:xfrm>
          <a:prstGeom prst="rect">
            <a:avLst/>
          </a:prstGeom>
          <a:noFill/>
        </p:spPr>
        <p:txBody>
          <a:bodyPr vert="horz" wrap="square" rtlCol="0">
            <a:spAutoFit/>
          </a:bodyPr>
          <a:lstStyle/>
          <a:p>
            <a:pPr algn="dist"/>
            <a:r>
              <a:rPr lang="en-US" altLang="zh-CN" sz="2000" dirty="0">
                <a:solidFill>
                  <a:schemeClr val="accent1"/>
                </a:solidFill>
                <a:latin typeface="微软雅黑" panose="020B0503020204020204" charset="-122"/>
                <a:ea typeface="微软雅黑" panose="020B0503020204020204" charset="-122"/>
              </a:rPr>
              <a:t>ONTENTS</a:t>
            </a:r>
            <a:endParaRPr lang="zh-CN" altLang="en-US" sz="2000" dirty="0">
              <a:solidFill>
                <a:schemeClr val="accent1"/>
              </a:solidFill>
              <a:latin typeface="微软雅黑" panose="020B0503020204020204" charset="-122"/>
              <a:ea typeface="微软雅黑" panose="020B0503020204020204" charset="-122"/>
            </a:endParaRPr>
          </a:p>
        </p:txBody>
      </p:sp>
    </p:spTree>
    <p:custDataLst>
      <p:tags r:id="rId2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5*i*2"/>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5*i*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6*i*2"/>
  <p:tag name="KSO_WM_UNIT_LAYERLEVEL" val="1"/>
  <p:tag name="KSO_WM_TAG_VERSION" val="1.0"/>
  <p:tag name="KSO_WM_BEAUTIFY_FLAG" val="#wm#"/>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6*i*1"/>
  <p:tag name="KSO_WM_UNIT_LAYERLEVEL" val="1"/>
  <p:tag name="KSO_WM_TAG_VERSION" val="1.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SLIDE_BK_DARK_LIGHT" val="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SLIDE_BK_DARK_LIGHT" val="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SLIDE_BK_DARK_LIGHT" val="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8*i*2"/>
  <p:tag name="KSO_WM_UNIT_LAYERLEVEL" val="1"/>
  <p:tag name="KSO_WM_TAG_VERSION" val="1.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8*i*1"/>
  <p:tag name="KSO_WM_UNIT_LAYERLEVEL" val="1"/>
  <p:tag name="KSO_WM_TAG_VERSION" val="1.0"/>
  <p:tag name="KSO_WM_BEAUTIFY_FLAG" val="#wm#"/>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9*i*2"/>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9*i*1"/>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0*i*2"/>
  <p:tag name="KSO_WM_UNIT_LAYERLEVEL" val="1"/>
  <p:tag name="KSO_WM_TAG_VERSION" val="1.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0*i*1"/>
  <p:tag name="KSO_WM_UNIT_LAYERLEVEL" val="1"/>
  <p:tag name="KSO_WM_TAG_VERSION" val="1.0"/>
  <p:tag name="KSO_WM_BEAUTIFY_FLAG" val="#wm#"/>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2"/>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3*i*2"/>
  <p:tag name="KSO_WM_UNIT_LAYERLEVEL" val="1"/>
  <p:tag name="KSO_WM_TAG_VERSION" val="1.0"/>
  <p:tag name="KSO_WM_BEAUTIFY_FLAG" val="#wm#"/>
  <p:tag name="KSO_WM_SLIDE_BACKGROUND_TYPE" val="frame"/>
  <p:tag name="KSO_WM_SLIDE_BK_DARK_LIGHT" val="2"/>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 name="KSO_WM_SLIDE_BACKGROUND_TYPE" val="leftRight"/>
  <p:tag name="KSO_WM_SLIDE_BK_DARK_LIGHT" val="2"/>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4*i*2"/>
  <p:tag name="KSO_WM_UNIT_LAYERLEVEL" val="1"/>
  <p:tag name="KSO_WM_TAG_VERSION" val="1.0"/>
  <p:tag name="KSO_WM_BEAUTIFY_FLAG" val="#wm#"/>
  <p:tag name="KSO_WM_SLIDE_BACKGROUND_TYPE" val="leftRight"/>
  <p:tag name="KSO_WM_SLIDE_BK_DARK_LIGHT" val="2"/>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 name="KSO_WM_SLIDE_BACKGROUND_TYPE" val="topBottom"/>
  <p:tag name="KSO_WM_SLIDE_BK_DARK_LIGHT" val="2"/>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5*i*2"/>
  <p:tag name="KSO_WM_UNIT_LAYERLEVEL" val="1"/>
  <p:tag name="KSO_WM_TAG_VERSION" val="1.0"/>
  <p:tag name="KSO_WM_BEAUTIFY_FLAG" val="#wm#"/>
  <p:tag name="KSO_WM_SLIDE_BACKGROUND_TYPE" val="topBottom"/>
  <p:tag name="KSO_WM_SLIDE_BK_DARK_LIGHT" val="2"/>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 name="KSO_WM_SLIDE_BACKGROUND_TYPE" val="bottomTop"/>
  <p:tag name="KSO_WM_SLIDE_BK_DARK_LIGHT" val="2"/>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 name="KSO_WM_SLIDE_BACKGROUND_TYPE" val="navigation"/>
  <p:tag name="KSO_WM_SLIDE_BK_DARK_LIGHT" val="2"/>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2"/>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8*i*2"/>
  <p:tag name="KSO_WM_UNIT_LAYERLEVEL" val="1"/>
  <p:tag name="KSO_WM_TAG_VERSION" val="1.0"/>
  <p:tag name="KSO_WM_BEAUTIFY_FLAG" val="#wm#"/>
  <p:tag name="KSO_WM_SLIDE_BACKGROUND_TYPE" val="belt"/>
  <p:tag name="KSO_WM_SLIDE_BK_DARK_LIGHT" val="2"/>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0701"/>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0701"/>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9.xml><?xml version="1.0" encoding="utf-8"?>
<p:tagLst xmlns:p="http://schemas.openxmlformats.org/presentationml/2006/main">
  <p:tag name="KSO_WM_COMBINE_RELATE_SLIDE_ID" val="background20177598_1"/>
  <p:tag name="KSO_WM_TEMPLATE_SUBCATEGORY" val="0"/>
  <p:tag name="KSO_WM_TEMPLATE_THUMBS_INDEX" val="1、4、9、11、32"/>
  <p:tag name="KSO_WM_TAG_VERSION" val="1.0"/>
  <p:tag name="KSO_WM_BEAUTIFY_FLAG" val="#wm#"/>
  <p:tag name="KSO_WM_TEMPLATE_CATEGORY" val="custom"/>
  <p:tag name="KSO_WM_TEMPLATE_INDEX" val="2018070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UNIT_ISCONTENTSTITLE" val="0"/>
  <p:tag name="KSO_WM_UNIT_PRESET_TEXT" val="点击此处添加副标题"/>
  <p:tag name="KSO_WM_UNIT_NOCLEAR" val="0"/>
  <p:tag name="KSO_WM_UNIT_VALUE" val="69"/>
  <p:tag name="KSO_WM_UNIT_HIGHLIGHT" val="0"/>
  <p:tag name="KSO_WM_UNIT_COMPATIBLE" val="0"/>
  <p:tag name="KSO_WM_UNIT_DIAGRAM_ISNUMVISUAL" val="0"/>
  <p:tag name="KSO_WM_UNIT_DIAGRAM_ISREFERUNIT" val="0"/>
  <p:tag name="KSO_WM_UNIT_TYPE" val="b"/>
  <p:tag name="KSO_WM_UNIT_INDEX" val="1"/>
  <p:tag name="KSO_WM_UNIT_ID" val="custom20180701_1*b*1"/>
  <p:tag name="KSO_WM_TEMPLATE_CATEGORY" val="custom"/>
  <p:tag name="KSO_WM_TEMPLATE_INDEX" val="20180701"/>
  <p:tag name="KSO_WM_UNIT_LAYERLEVEL" val="1"/>
  <p:tag name="KSO_WM_TAG_VERSION" val="1.0"/>
  <p:tag name="KSO_WM_BEAUTIFY_FLAG" val="#wm#"/>
</p:tagLst>
</file>

<file path=ppt/tags/tag251.xml><?xml version="1.0" encoding="utf-8"?>
<p:tagLst xmlns:p="http://schemas.openxmlformats.org/presentationml/2006/main">
  <p:tag name="KSO_WM_UNIT_ISCONTENTSTITLE" val="0"/>
  <p:tag name="KSO_WM_UNIT_PRESET_TEXT" val="薄荷味的夏天"/>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custom20180701_1*a*1"/>
  <p:tag name="KSO_WM_TEMPLATE_CATEGORY" val="custom"/>
  <p:tag name="KSO_WM_TEMPLATE_INDEX" val="20180701"/>
  <p:tag name="KSO_WM_UNIT_LAYERLEVEL" val="1"/>
  <p:tag name="KSO_WM_TAG_VERSION" val="1.0"/>
  <p:tag name="KSO_WM_BEAUTIFY_FLAG" val="#wm#"/>
</p:tagLst>
</file>

<file path=ppt/tags/tag252.xml><?xml version="1.0" encoding="utf-8"?>
<p:tagLst xmlns:p="http://schemas.openxmlformats.org/presentationml/2006/main">
  <p:tag name="KSO_WM_COMBINE_RELATE_SLIDE_ID" val="background20177598_1"/>
  <p:tag name="KSO_WM_TEMPLATE_THUMBS_INDEX" val="1、4、9、11、32"/>
  <p:tag name="KSO_WM_SLIDE_ID" val="custom20180701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0701"/>
  <p:tag name="KSO_WM_SLIDE_LAYOUT" val="a_b"/>
  <p:tag name="KSO_WM_SLIDE_LAYOUT_CNT" val="1_1"/>
  <p:tag name="KSO_WM_SLIDE_MODEL_TYPE" val="cover"/>
</p:tagLst>
</file>

<file path=ppt/tags/tag253.xml><?xml version="1.0" encoding="utf-8"?>
<p:tagLst xmlns:p="http://schemas.openxmlformats.org/presentationml/2006/main">
  <p:tag name="KSO_WM_BEAUTIFY_FLAG" val="#wm#"/>
  <p:tag name="KSO_WM_TEMPLATE_CATEGORY" val="custom"/>
  <p:tag name="KSO_WM_TEMPLATE_INDEX" val="20180701"/>
</p:tagLst>
</file>

<file path=ppt/tags/tag254.xml><?xml version="1.0" encoding="utf-8"?>
<p:tagLst xmlns:p="http://schemas.openxmlformats.org/presentationml/2006/main">
  <p:tag name="KSO_WM_BEAUTIFY_FLAG" val="#wm#"/>
  <p:tag name="KSO_WM_TEMPLATE_CATEGORY" val="custom"/>
  <p:tag name="KSO_WM_TEMPLATE_INDEX" val="20180701"/>
</p:tagLst>
</file>

<file path=ppt/tags/tag255.xml><?xml version="1.0" encoding="utf-8"?>
<p:tagLst xmlns:p="http://schemas.openxmlformats.org/presentationml/2006/main">
  <p:tag name="KSO_WM_BEAUTIFY_FLAG" val="#wm#"/>
  <p:tag name="KSO_WM_TEMPLATE_CATEGORY" val="custom"/>
  <p:tag name="KSO_WM_TEMPLATE_INDEX" val="20180701"/>
</p:tagLst>
</file>

<file path=ppt/tags/tag256.xml><?xml version="1.0" encoding="utf-8"?>
<p:tagLst xmlns:p="http://schemas.openxmlformats.org/presentationml/2006/main">
  <p:tag name="KSO_WM_BEAUTIFY_FLAG" val="#wm#"/>
  <p:tag name="KSO_WM_TEMPLATE_CATEGORY" val="custom"/>
  <p:tag name="KSO_WM_TEMPLATE_INDEX" val="20180701"/>
</p:tagLst>
</file>

<file path=ppt/tags/tag257.xml><?xml version="1.0" encoding="utf-8"?>
<p:tagLst xmlns:p="http://schemas.openxmlformats.org/presentationml/2006/main">
  <p:tag name="KSO_WM_BEAUTIFY_FLAG" val="#wm#"/>
  <p:tag name="KSO_WM_TEMPLATE_CATEGORY" val="custom"/>
  <p:tag name="KSO_WM_TEMPLATE_INDEX" val="20180701"/>
</p:tagLst>
</file>

<file path=ppt/tags/tag258.xml><?xml version="1.0" encoding="utf-8"?>
<p:tagLst xmlns:p="http://schemas.openxmlformats.org/presentationml/2006/main">
  <p:tag name="KSO_WM_BEAUTIFY_FLAG" val="#wm#"/>
  <p:tag name="KSO_WM_TEMPLATE_CATEGORY" val="custom"/>
  <p:tag name="KSO_WM_TEMPLATE_INDEX" val="20180701"/>
</p:tagLst>
</file>

<file path=ppt/tags/tag259.xml><?xml version="1.0" encoding="utf-8"?>
<p:tagLst xmlns:p="http://schemas.openxmlformats.org/presentationml/2006/main">
  <p:tag name="KSO_WM_UNIT_COLOR_SCHEME_SHAPE_ID" val="17"/>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custom20180701_8*l_h_i*1_1_1"/>
  <p:tag name="KSO_WM_TEMPLATE_CATEGORY" val="custom"/>
  <p:tag name="KSO_WM_TEMPLATE_INDEX" val="20180701"/>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 name="KSO_WM_UNIT_USESOURCEFORMAT_APPLY"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0.xml><?xml version="1.0" encoding="utf-8"?>
<p:tagLst xmlns:p="http://schemas.openxmlformats.org/presentationml/2006/main">
  <p:tag name="KSO_WM_UNIT_COLOR_SCHEME_SHAPE_ID" val="16"/>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custom20180701_8*l_h_i*1_1_2"/>
  <p:tag name="KSO_WM_TEMPLATE_CATEGORY" val="custom"/>
  <p:tag name="KSO_WM_TEMPLATE_INDEX" val="20180701"/>
  <p:tag name="KSO_WM_UNIT_LAYERLEVEL" val="1_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261.xml><?xml version="1.0" encoding="utf-8"?>
<p:tagLst xmlns:p="http://schemas.openxmlformats.org/presentationml/2006/main">
  <p:tag name="KSO_WM_UNIT_COLOR_SCHEME_SHAPE_ID" val="19"/>
  <p:tag name="KSO_WM_UNIT_COLOR_SCHEME_PARENT_PAGE" val="0_3"/>
  <p:tag name="KSO_WM_UNIT_ISCONTENTSTITLE" val="0"/>
  <p:tag name="KSO_WM_UNIT_PRESET_TEXT" val="添加标题"/>
  <p:tag name="KSO_WM_UNIT_NOCLEAR" val="0"/>
  <p:tag name="KSO_WM_UNIT_VALUE" val="15"/>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custom20180701_8*l_h_a*1_1_1"/>
  <p:tag name="KSO_WM_TEMPLATE_CATEGORY" val="custom"/>
  <p:tag name="KSO_WM_TEMPLATE_INDEX" val="2018070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262.xml><?xml version="1.0" encoding="utf-8"?>
<p:tagLst xmlns:p="http://schemas.openxmlformats.org/presentationml/2006/main">
  <p:tag name="KSO_WM_UNIT_COLOR_SCHEME_SHAPE_ID" val="20"/>
  <p:tag name="KSO_WM_UNIT_COLOR_SCHEME_PARENT_PAGE" val="0_3"/>
  <p:tag name="KSO_WM_UNIT_PRESET_TEXT" val="单击此处添加文本具体内容"/>
  <p:tag name="KSO_WM_UNIT_NOCLEAR" val="0"/>
  <p:tag name="KSO_WM_UNIT_VALUE" val="23"/>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custom20180701_8*l_h_f*1_1_1"/>
  <p:tag name="KSO_WM_TEMPLATE_CATEGORY" val="custom"/>
  <p:tag name="KSO_WM_TEMPLATE_INDEX" val="2018070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263.xml><?xml version="1.0" encoding="utf-8"?>
<p:tagLst xmlns:p="http://schemas.openxmlformats.org/presentationml/2006/main">
  <p:tag name="KSO_WM_UNIT_COLOR_SCHEME_SHAPE_ID" val="38"/>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custom20180701_8*l_h_i*1_2_1"/>
  <p:tag name="KSO_WM_TEMPLATE_CATEGORY" val="custom"/>
  <p:tag name="KSO_WM_TEMPLATE_INDEX" val="20180701"/>
  <p:tag name="KSO_WM_UNIT_LAYERLEVEL" val="1_1_1"/>
  <p:tag name="KSO_WM_TAG_VERSION" val="1.0"/>
  <p:tag name="KSO_WM_BEAUTIFY_FLAG" val="#wm#"/>
  <p:tag name="KSO_WM_UNIT_LINE_FORE_SCHEMECOLOR_INDEX" val="6"/>
  <p:tag name="KSO_WM_UNIT_LINE_FILL_TYPE" val="2"/>
  <p:tag name="KSO_WM_UNIT_TEXT_FILL_FORE_SCHEMECOLOR_INDEX" val="2"/>
  <p:tag name="KSO_WM_UNIT_TEXT_FILL_TYPE" val="1"/>
  <p:tag name="KSO_WM_UNIT_USESOURCEFORMAT_APPLY" val="1"/>
</p:tagLst>
</file>

<file path=ppt/tags/tag264.xml><?xml version="1.0" encoding="utf-8"?>
<p:tagLst xmlns:p="http://schemas.openxmlformats.org/presentationml/2006/main">
  <p:tag name="KSO_WM_UNIT_COLOR_SCHEME_SHAPE_ID" val="40"/>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custom20180701_8*l_h_i*1_2_2"/>
  <p:tag name="KSO_WM_TEMPLATE_CATEGORY" val="custom"/>
  <p:tag name="KSO_WM_TEMPLATE_INDEX" val="20180701"/>
  <p:tag name="KSO_WM_UNIT_LAYERLEVEL" val="1_1_1"/>
  <p:tag name="KSO_WM_TAG_VERSION" val="1.0"/>
  <p:tag name="KSO_WM_BEAUTIFY_FLAG" val="#wm#"/>
  <p:tag name="KSO_WM_UNIT_FILL_FORE_SCHEMECOLOR_INDEX" val="6"/>
  <p:tag name="KSO_WM_UNIT_FILL_TYPE" val="1"/>
  <p:tag name="KSO_WM_UNIT_TEXT_FILL_FORE_SCHEMECOLOR_INDEX" val="13"/>
  <p:tag name="KSO_WM_UNIT_TEXT_FILL_TYPE" val="1"/>
  <p:tag name="KSO_WM_UNIT_USESOURCEFORMAT_APPLY" val="1"/>
</p:tagLst>
</file>

<file path=ppt/tags/tag265.xml><?xml version="1.0" encoding="utf-8"?>
<p:tagLst xmlns:p="http://schemas.openxmlformats.org/presentationml/2006/main">
  <p:tag name="KSO_WM_UNIT_COLOR_SCHEME_SHAPE_ID" val="42"/>
  <p:tag name="KSO_WM_UNIT_COLOR_SCHEME_PARENT_PAGE" val="0_3"/>
  <p:tag name="KSO_WM_UNIT_ISCONTENTSTITLE" val="0"/>
  <p:tag name="KSO_WM_UNIT_PRESET_TEXT" val="添加标题"/>
  <p:tag name="KSO_WM_UNIT_NOCLEAR" val="0"/>
  <p:tag name="KSO_WM_UNIT_VALUE" val="15"/>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custom20180701_8*l_h_a*1_2_1"/>
  <p:tag name="KSO_WM_TEMPLATE_CATEGORY" val="custom"/>
  <p:tag name="KSO_WM_TEMPLATE_INDEX" val="2018070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266.xml><?xml version="1.0" encoding="utf-8"?>
<p:tagLst xmlns:p="http://schemas.openxmlformats.org/presentationml/2006/main">
  <p:tag name="KSO_WM_UNIT_COLOR_SCHEME_SHAPE_ID" val="43"/>
  <p:tag name="KSO_WM_UNIT_COLOR_SCHEME_PARENT_PAGE" val="0_3"/>
  <p:tag name="KSO_WM_UNIT_PRESET_TEXT" val="单击此处添加文本具体内容"/>
  <p:tag name="KSO_WM_UNIT_NOCLEAR" val="0"/>
  <p:tag name="KSO_WM_UNIT_VALUE" val="23"/>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180701_8*l_h_f*1_2_1"/>
  <p:tag name="KSO_WM_TEMPLATE_CATEGORY" val="custom"/>
  <p:tag name="KSO_WM_TEMPLATE_INDEX" val="2018070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267.xml><?xml version="1.0" encoding="utf-8"?>
<p:tagLst xmlns:p="http://schemas.openxmlformats.org/presentationml/2006/main">
  <p:tag name="KSO_WM_UNIT_COLOR_SCHEME_SHAPE_ID" val="45"/>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custom20180701_8*l_h_i*1_3_1"/>
  <p:tag name="KSO_WM_TEMPLATE_CATEGORY" val="custom"/>
  <p:tag name="KSO_WM_TEMPLATE_INDEX" val="20180701"/>
  <p:tag name="KSO_WM_UNIT_LAYERLEVEL" val="1_1_1"/>
  <p:tag name="KSO_WM_TAG_VERSION" val="1.0"/>
  <p:tag name="KSO_WM_BEAUTIFY_FLAG" val="#wm#"/>
  <p:tag name="KSO_WM_UNIT_LINE_FORE_SCHEMECOLOR_INDEX" val="7"/>
  <p:tag name="KSO_WM_UNIT_LINE_FILL_TYPE" val="2"/>
  <p:tag name="KSO_WM_UNIT_TEXT_FILL_FORE_SCHEMECOLOR_INDEX" val="2"/>
  <p:tag name="KSO_WM_UNIT_TEXT_FILL_TYPE" val="1"/>
  <p:tag name="KSO_WM_UNIT_USESOURCEFORMAT_APPLY" val="1"/>
</p:tagLst>
</file>

<file path=ppt/tags/tag268.xml><?xml version="1.0" encoding="utf-8"?>
<p:tagLst xmlns:p="http://schemas.openxmlformats.org/presentationml/2006/main">
  <p:tag name="KSO_WM_UNIT_COLOR_SCHEME_SHAPE_ID" val="47"/>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custom20180701_8*l_h_i*1_3_2"/>
  <p:tag name="KSO_WM_TEMPLATE_CATEGORY" val="custom"/>
  <p:tag name="KSO_WM_TEMPLATE_INDEX" val="20180701"/>
  <p:tag name="KSO_WM_UNIT_LAYERLEVEL" val="1_1_1"/>
  <p:tag name="KSO_WM_TAG_VERSION" val="1.0"/>
  <p:tag name="KSO_WM_BEAUTIFY_FLAG" val="#wm#"/>
  <p:tag name="KSO_WM_UNIT_FILL_FORE_SCHEMECOLOR_INDEX" val="7"/>
  <p:tag name="KSO_WM_UNIT_FILL_TYPE" val="1"/>
  <p:tag name="KSO_WM_UNIT_TEXT_FILL_FORE_SCHEMECOLOR_INDEX" val="13"/>
  <p:tag name="KSO_WM_UNIT_TEXT_FILL_TYPE" val="1"/>
  <p:tag name="KSO_WM_UNIT_USESOURCEFORMAT_APPLY" val="1"/>
</p:tagLst>
</file>

<file path=ppt/tags/tag269.xml><?xml version="1.0" encoding="utf-8"?>
<p:tagLst xmlns:p="http://schemas.openxmlformats.org/presentationml/2006/main">
  <p:tag name="KSO_WM_UNIT_COLOR_SCHEME_SHAPE_ID" val="49"/>
  <p:tag name="KSO_WM_UNIT_COLOR_SCHEME_PARENT_PAGE" val="0_3"/>
  <p:tag name="KSO_WM_UNIT_ISCONTENTSTITLE" val="0"/>
  <p:tag name="KSO_WM_UNIT_PRESET_TEXT" val="添加标题"/>
  <p:tag name="KSO_WM_UNIT_NOCLEAR" val="0"/>
  <p:tag name="KSO_WM_UNIT_VALUE" val="15"/>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custom20180701_8*l_h_a*1_3_1"/>
  <p:tag name="KSO_WM_TEMPLATE_CATEGORY" val="custom"/>
  <p:tag name="KSO_WM_TEMPLATE_INDEX" val="2018070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0.xml><?xml version="1.0" encoding="utf-8"?>
<p:tagLst xmlns:p="http://schemas.openxmlformats.org/presentationml/2006/main">
  <p:tag name="KSO_WM_UNIT_COLOR_SCHEME_SHAPE_ID" val="50"/>
  <p:tag name="KSO_WM_UNIT_COLOR_SCHEME_PARENT_PAGE" val="0_3"/>
  <p:tag name="KSO_WM_UNIT_PRESET_TEXT" val="单击此处添加文本具体内容"/>
  <p:tag name="KSO_WM_UNIT_NOCLEAR" val="0"/>
  <p:tag name="KSO_WM_UNIT_VALUE" val="23"/>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custom20180701_8*l_h_f*1_3_1"/>
  <p:tag name="KSO_WM_TEMPLATE_CATEGORY" val="custom"/>
  <p:tag name="KSO_WM_TEMPLATE_INDEX" val="2018070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271.xml><?xml version="1.0" encoding="utf-8"?>
<p:tagLst xmlns:p="http://schemas.openxmlformats.org/presentationml/2006/main">
  <p:tag name="KSO_WM_UNIT_COLOR_SCHEME_SHAPE_ID" val="52"/>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custom20180701_8*l_h_i*1_4_1"/>
  <p:tag name="KSO_WM_TEMPLATE_CATEGORY" val="custom"/>
  <p:tag name="KSO_WM_TEMPLATE_INDEX" val="20180701"/>
  <p:tag name="KSO_WM_UNIT_LAYERLEVEL" val="1_1_1"/>
  <p:tag name="KSO_WM_TAG_VERSION" val="1.0"/>
  <p:tag name="KSO_WM_BEAUTIFY_FLAG" val="#wm#"/>
  <p:tag name="KSO_WM_UNIT_LINE_FORE_SCHEMECOLOR_INDEX" val="8"/>
  <p:tag name="KSO_WM_UNIT_LINE_FILL_TYPE" val="2"/>
  <p:tag name="KSO_WM_UNIT_TEXT_FILL_FORE_SCHEMECOLOR_INDEX" val="2"/>
  <p:tag name="KSO_WM_UNIT_TEXT_FILL_TYPE" val="1"/>
  <p:tag name="KSO_WM_UNIT_USESOURCEFORMAT_APPLY" val="1"/>
</p:tagLst>
</file>

<file path=ppt/tags/tag272.xml><?xml version="1.0" encoding="utf-8"?>
<p:tagLst xmlns:p="http://schemas.openxmlformats.org/presentationml/2006/main">
  <p:tag name="KSO_WM_UNIT_COLOR_SCHEME_SHAPE_ID" val="54"/>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custom20180701_8*l_h_i*1_4_2"/>
  <p:tag name="KSO_WM_TEMPLATE_CATEGORY" val="custom"/>
  <p:tag name="KSO_WM_TEMPLATE_INDEX" val="20180701"/>
  <p:tag name="KSO_WM_UNIT_LAYERLEVEL" val="1_1_1"/>
  <p:tag name="KSO_WM_TAG_VERSION" val="1.0"/>
  <p:tag name="KSO_WM_BEAUTIFY_FLAG" val="#wm#"/>
  <p:tag name="KSO_WM_UNIT_FILL_FORE_SCHEMECOLOR_INDEX" val="8"/>
  <p:tag name="KSO_WM_UNIT_FILL_TYPE" val="1"/>
  <p:tag name="KSO_WM_UNIT_TEXT_FILL_FORE_SCHEMECOLOR_INDEX" val="13"/>
  <p:tag name="KSO_WM_UNIT_TEXT_FILL_TYPE" val="1"/>
  <p:tag name="KSO_WM_UNIT_USESOURCEFORMAT_APPLY" val="1"/>
</p:tagLst>
</file>

<file path=ppt/tags/tag273.xml><?xml version="1.0" encoding="utf-8"?>
<p:tagLst xmlns:p="http://schemas.openxmlformats.org/presentationml/2006/main">
  <p:tag name="KSO_WM_UNIT_COLOR_SCHEME_SHAPE_ID" val="56"/>
  <p:tag name="KSO_WM_UNIT_COLOR_SCHEME_PARENT_PAGE" val="0_3"/>
  <p:tag name="KSO_WM_UNIT_ISCONTENTSTITLE" val="0"/>
  <p:tag name="KSO_WM_UNIT_PRESET_TEXT" val="添加标题"/>
  <p:tag name="KSO_WM_UNIT_NOCLEAR" val="0"/>
  <p:tag name="KSO_WM_UNIT_VALUE" val="15"/>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ID" val="custom20180701_8*l_h_a*1_4_1"/>
  <p:tag name="KSO_WM_TEMPLATE_CATEGORY" val="custom"/>
  <p:tag name="KSO_WM_TEMPLATE_INDEX" val="2018070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274.xml><?xml version="1.0" encoding="utf-8"?>
<p:tagLst xmlns:p="http://schemas.openxmlformats.org/presentationml/2006/main">
  <p:tag name="KSO_WM_UNIT_COLOR_SCHEME_SHAPE_ID" val="57"/>
  <p:tag name="KSO_WM_UNIT_COLOR_SCHEME_PARENT_PAGE" val="0_3"/>
  <p:tag name="KSO_WM_UNIT_PRESET_TEXT" val="单击此处添加文本具体内容"/>
  <p:tag name="KSO_WM_UNIT_NOCLEAR" val="0"/>
  <p:tag name="KSO_WM_UNIT_VALUE" val="23"/>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custom20180701_8*l_h_f*1_4_1"/>
  <p:tag name="KSO_WM_TEMPLATE_CATEGORY" val="custom"/>
  <p:tag name="KSO_WM_TEMPLATE_INDEX" val="2018070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275.xml><?xml version="1.0" encoding="utf-8"?>
<p:tagLst xmlns:p="http://schemas.openxmlformats.org/presentationml/2006/main">
  <p:tag name="KSO_WM_UNIT_ISCONTENTSTITLE" val="1"/>
  <p:tag name="KSO_WM_UNIT_PRESET_TEXT" val="目 录"/>
  <p:tag name="KSO_WM_UNIT_NOCLEAR" val="0"/>
  <p:tag name="KSO_WM_UNIT_VALUE" val="3"/>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180701_8*a*1"/>
  <p:tag name="KSO_WM_TEMPLATE_CATEGORY" val="custom"/>
  <p:tag name="KSO_WM_TEMPLATE_INDEX" val="20180701"/>
  <p:tag name="KSO_WM_UNIT_LAYERLEVEL" val="1"/>
  <p:tag name="KSO_WM_TAG_VERSION" val="1.0"/>
  <p:tag name="KSO_WM_BEAUTIFY_FLAG" val="#wm#"/>
  <p:tag name="KSO_WM_UNIT_TEXT_FILL_FORE_SCHEMECOLOR_INDEX" val="5"/>
  <p:tag name="KSO_WM_UNIT_TEXT_FILL_TYPE" val="1"/>
  <p:tag name="KSO_WM_UNIT_USESOURCEFORMAT_APPLY" val="1"/>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7"/>
  <p:tag name="KSO_WM_UNIT_ID" val="custom20180701_8*i*7"/>
  <p:tag name="KSO_WM_TEMPLATE_CATEGORY" val="custom"/>
  <p:tag name="KSO_WM_TEMPLATE_INDEX" val="20180701"/>
  <p:tag name="KSO_WM_UNIT_LAYERLEVEL" val="1"/>
  <p:tag name="KSO_WM_TAG_VERSION" val="1.0"/>
  <p:tag name="KSO_WM_BEAUTIFY_FLAG" val="#wm#"/>
  <p:tag name="KSO_WM_UNIT_TEXT_FILL_FORE_SCHEMECOLOR_INDEX" val="5"/>
  <p:tag name="KSO_WM_UNIT_TEXT_FILL_TYPE" val="1"/>
  <p:tag name="KSO_WM_UNIT_USESOURCEFORMAT_APPLY" val="1"/>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8"/>
  <p:tag name="KSO_WM_UNIT_ID" val="custom20180701_8*i*8"/>
  <p:tag name="KSO_WM_TEMPLATE_CATEGORY" val="custom"/>
  <p:tag name="KSO_WM_TEMPLATE_INDEX" val="20180701"/>
  <p:tag name="KSO_WM_UNIT_LAYERLEVEL" val="1"/>
  <p:tag name="KSO_WM_TAG_VERSION" val="1.0"/>
  <p:tag name="KSO_WM_BEAUTIFY_FLAG" val="#wm#"/>
  <p:tag name="KSO_WM_UNIT_TEXT_FILL_FORE_SCHEMECOLOR_INDEX" val="5"/>
  <p:tag name="KSO_WM_UNIT_TEXT_FILL_TYPE" val="1"/>
  <p:tag name="KSO_WM_UNIT_USESOURCEFORMAT_APPLY" val="1"/>
</p:tagLst>
</file>

<file path=ppt/tags/tag278.xml><?xml version="1.0" encoding="utf-8"?>
<p:tagLst xmlns:p="http://schemas.openxmlformats.org/presentationml/2006/main">
  <p:tag name="KSO_WM_SLIDE_COLORSCHEME_VERSION" val="3.2"/>
  <p:tag name="KSO_WM_SLIDE_ID" val="custom20180701_8"/>
  <p:tag name="KSO_WM_TEMPLATE_SUBCATEGORY" val="0"/>
  <p:tag name="KSO_WM_SLIDE_TYPE" val="contents"/>
  <p:tag name="KSO_WM_SLIDE_SUBTYPE" val="diag"/>
  <p:tag name="KSO_WM_SLIDE_ITEM_CNT" val="4"/>
  <p:tag name="KSO_WM_SLIDE_INDEX" val="8"/>
  <p:tag name="KSO_WM_DIAGRAM_GROUP_CODE" val="l1-1"/>
  <p:tag name="KSO_WM_SLIDE_DIAGTYPE" val="l"/>
  <p:tag name="KSO_WM_TAG_VERSION" val="1.0"/>
  <p:tag name="KSO_WM_BEAUTIFY_FLAG" val="#wm#"/>
  <p:tag name="KSO_WM_TEMPLATE_CATEGORY" val="custom"/>
  <p:tag name="KSO_WM_TEMPLATE_INDEX" val="20180701"/>
  <p:tag name="KSO_WM_SLIDE_LAYOUT" val="a_l"/>
  <p:tag name="KSO_WM_SLIDE_LAYOUT_CNT" val="1_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6.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81613"/>
</p:tagLst>
</file>

<file path=ppt/tags/tag67.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81613"/>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1.xml><?xml version="1.0" encoding="utf-8"?>
<p:tagLst xmlns:p="http://schemas.openxmlformats.org/presentationml/2006/main">
  <p:tag name="KSO_WM_TAG_VERSION" val="1.0"/>
  <p:tag name="KSO_WM_BEAUTIFY_FLAG" val="#wm#"/>
  <p:tag name="KSO_WM_COMBINE_RELATE_SLIDE_ID" val="background20180934_1"/>
  <p:tag name="KSO_WM_TEMPLATE_CATEGORY" val="custom"/>
  <p:tag name="KSO_WM_TEMPLATE_INDEX" val="20181613"/>
  <p:tag name="KSO_WM_TEMPLATE_SUBCATEGORY" val="0"/>
  <p:tag name="KSO_WM_TEMPLATE_THUMBS_INDEX" val="1、6、12、13、21、22、25、26"/>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2*i*2"/>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2*i*1"/>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heme/theme1.xml><?xml version="1.0" encoding="utf-8"?>
<a:theme xmlns:a="http://schemas.openxmlformats.org/drawingml/2006/main" name="1_自定义设计方案">
  <a:themeElements>
    <a:clrScheme name="Office">
      <a:dk1>
        <a:srgbClr val="000000"/>
      </a:dk1>
      <a:lt1>
        <a:srgbClr val="FFFFFF"/>
      </a:lt1>
      <a:dk2>
        <a:srgbClr val="51ACDE"/>
      </a:dk2>
      <a:lt2>
        <a:srgbClr val="E7E6E6"/>
      </a:lt2>
      <a:accent1>
        <a:srgbClr val="50ABDE"/>
      </a:accent1>
      <a:accent2>
        <a:srgbClr val="FFFFFF"/>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
      <a:dk1>
        <a:srgbClr val="000000"/>
      </a:dk1>
      <a:lt1>
        <a:srgbClr val="FFFFFF"/>
      </a:lt1>
      <a:dk2>
        <a:srgbClr val="D8E8D6"/>
      </a:dk2>
      <a:lt2>
        <a:srgbClr val="FFFFFF"/>
      </a:lt2>
      <a:accent1>
        <a:srgbClr val="8DB57E"/>
      </a:accent1>
      <a:accent2>
        <a:srgbClr val="72B494"/>
      </a:accent2>
      <a:accent3>
        <a:srgbClr val="5DAEA9"/>
      </a:accent3>
      <a:accent4>
        <a:srgbClr val="5CA7B7"/>
      </a:accent4>
      <a:accent5>
        <a:srgbClr val="6B9BB9"/>
      </a:accent5>
      <a:accent6>
        <a:srgbClr val="808EB2"/>
      </a:accent6>
      <a:hlink>
        <a:srgbClr val="4E95D1"/>
      </a:hlink>
      <a:folHlink>
        <a:srgbClr val="9C41A0"/>
      </a:folHlink>
    </a:clrScheme>
    <a:fontScheme name="自定义 1">
      <a:majorFont>
        <a:latin typeface="微软雅黑"/>
        <a:ea typeface="汉仪旗黑-85S"/>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715</Words>
  <Application>WPS 演示</Application>
  <PresentationFormat>宽屏</PresentationFormat>
  <Paragraphs>86</Paragraphs>
  <Slides>8</Slides>
  <Notes>1</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8</vt:i4>
      </vt:variant>
    </vt:vector>
  </HeadingPairs>
  <TitlesOfParts>
    <vt:vector size="19" baseType="lpstr">
      <vt:lpstr>Arial</vt:lpstr>
      <vt:lpstr>宋体</vt:lpstr>
      <vt:lpstr>Wingdings</vt:lpstr>
      <vt:lpstr>微软雅黑</vt:lpstr>
      <vt:lpstr>汉仪旗黑-85S</vt:lpstr>
      <vt:lpstr>Arial Unicode MS</vt:lpstr>
      <vt:lpstr>BatangChe</vt:lpstr>
      <vt:lpstr>Segoe Print</vt:lpstr>
      <vt:lpstr>黑体</vt:lpstr>
      <vt:lpstr>1_自定义设计方案</vt:lpstr>
      <vt:lpstr>1_Office 主题​​</vt:lpstr>
      <vt:lpstr>机器学习笔记</vt:lpstr>
      <vt:lpstr>第一章 引言</vt:lpstr>
      <vt:lpstr>监督学习过程</vt:lpstr>
      <vt:lpstr>单变量线性回归</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赌书消得泼茶香</cp:lastModifiedBy>
  <cp:revision>26</cp:revision>
  <dcterms:created xsi:type="dcterms:W3CDTF">2019-06-19T02:08:00Z</dcterms:created>
  <dcterms:modified xsi:type="dcterms:W3CDTF">2019-08-13T13:44:31Z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2052-11.1.0.8894</vt:lpwstr>
  </property>
</Properties>
</file>